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9" r:id="rId4"/>
    <p:sldId id="261" r:id="rId5"/>
    <p:sldId id="260" r:id="rId6"/>
    <p:sldId id="263" r:id="rId7"/>
    <p:sldId id="264" r:id="rId8"/>
    <p:sldId id="265" r:id="rId9"/>
    <p:sldId id="266" r:id="rId10"/>
  </p:sldIdLst>
  <p:sldSz cx="24384000" cy="13716000"/>
  <p:notesSz cx="6858000" cy="9144000"/>
  <p:embeddedFontLst>
    <p:embeddedFont>
      <p:font typeface="맑은 고딕" panose="020B0503020000020004" pitchFamily="50" charset="-127"/>
      <p:regular r:id="rId12"/>
      <p:bold r:id="rId13"/>
    </p:embeddedFont>
    <p:embeddedFont>
      <p:font typeface="Pretendard" panose="02000503000000020004" pitchFamily="2" charset="-127"/>
      <p:regular r:id="rId14"/>
      <p:bold r:id="rId15"/>
    </p:embeddedFont>
    <p:embeddedFont>
      <p:font typeface="Pretendard Bold" panose="02000803000000020004" pitchFamily="2" charset="-127"/>
      <p:bold r:id="rId16"/>
    </p:embeddedFont>
    <p:embeddedFont>
      <p:font typeface="Pretendard Light" panose="02000403000000020004" pitchFamily="2" charset="-127"/>
      <p:regular r:id="rId17"/>
    </p:embeddedFont>
    <p:embeddedFont>
      <p:font typeface="Pretendard Medium" panose="02000603000000020004" pitchFamily="2" charset="-127"/>
      <p:regular r:id="rId18"/>
      <p:bold r:id="rId19"/>
    </p:embeddedFont>
    <p:embeddedFont>
      <p:font typeface="Pretendard Regular" panose="02000503000000020004" pitchFamily="2" charset="-127"/>
      <p:regular r:id="rId20"/>
    </p:embeddedFont>
    <p:embeddedFont>
      <p:font typeface="Pretendard SemiBold" panose="02000703000000020004" pitchFamily="2" charset="-127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824" userDrawn="1">
          <p15:clr>
            <a:srgbClr val="A4A3A4"/>
          </p15:clr>
        </p15:guide>
        <p15:guide id="2" pos="14256" userDrawn="1">
          <p15:clr>
            <a:srgbClr val="A4A3A4"/>
          </p15:clr>
        </p15:guide>
        <p15:guide id="3" orient="horz" pos="5712" userDrawn="1">
          <p15:clr>
            <a:srgbClr val="A4A3A4"/>
          </p15:clr>
        </p15:guide>
        <p15:guide id="4" pos="7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8F7A"/>
    <a:srgbClr val="3C6858"/>
    <a:srgbClr val="B5B5B6"/>
    <a:srgbClr val="7A8187"/>
    <a:srgbClr val="F8F9FA"/>
    <a:srgbClr val="C6C5C5"/>
    <a:srgbClr val="F8F8F9"/>
    <a:srgbClr val="55937D"/>
    <a:srgbClr val="B4D4C9"/>
    <a:srgbClr val="1C30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0" autoAdjust="0"/>
    <p:restoredTop sz="94380" autoAdjust="0"/>
  </p:normalViewPr>
  <p:slideViewPr>
    <p:cSldViewPr>
      <p:cViewPr>
        <p:scale>
          <a:sx n="33" d="100"/>
          <a:sy n="33" d="100"/>
        </p:scale>
        <p:origin x="1008" y="1848"/>
      </p:cViewPr>
      <p:guideLst>
        <p:guide orient="horz" pos="7824"/>
        <p:guide pos="14256"/>
        <p:guide orient="horz" pos="5712"/>
        <p:guide pos="7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04C5E-7C62-40D5-9452-9415619C98CE}" type="datetimeFigureOut">
              <a:rPr lang="ko-KR" altLang="en-US" smtClean="0"/>
              <a:t>2026-02-06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574A0B-E100-40F6-AC3D-799773B512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8121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74A0B-E100-40F6-AC3D-799773B512ED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3313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74A0B-E100-40F6-AC3D-799773B512ED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6438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2BE7A6-652D-26BC-18F2-390370F51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8C2FA82-2DE5-1886-D877-3271691A83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0B94730-23EF-6738-473A-794BFD35C9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838D624-ED52-BD59-09B6-0655918EB9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74A0B-E100-40F6-AC3D-799773B512ED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2871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1.sv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7.svg"/><Relationship Id="rId7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32.jpeg"/><Relationship Id="rId5" Type="http://schemas.openxmlformats.org/officeDocument/2006/relationships/image" Target="../media/image11.svg"/><Relationship Id="rId10" Type="http://schemas.openxmlformats.org/officeDocument/2006/relationships/image" Target="../media/image31.svg"/><Relationship Id="rId4" Type="http://schemas.openxmlformats.org/officeDocument/2006/relationships/image" Target="../media/image10.png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12" Type="http://schemas.openxmlformats.org/officeDocument/2006/relationships/image" Target="../media/image4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44.png"/><Relationship Id="rId5" Type="http://schemas.openxmlformats.org/officeDocument/2006/relationships/image" Target="../media/image10.png"/><Relationship Id="rId10" Type="http://schemas.openxmlformats.org/officeDocument/2006/relationships/image" Target="../media/image43.svg"/><Relationship Id="rId4" Type="http://schemas.openxmlformats.org/officeDocument/2006/relationships/image" Target="../media/image40.png"/><Relationship Id="rId9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10.png"/><Relationship Id="rId7" Type="http://schemas.openxmlformats.org/officeDocument/2006/relationships/image" Target="../media/image4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17.png"/><Relationship Id="rId4" Type="http://schemas.openxmlformats.org/officeDocument/2006/relationships/image" Target="../media/image11.svg"/><Relationship Id="rId9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905000" y="11264900"/>
            <a:ext cx="952500" cy="381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en-US" sz="2177" b="1" i="0" u="none" strike="noStrike" dirty="0" err="1">
                <a:solidFill>
                  <a:srgbClr val="1F1F1F"/>
                </a:solidFill>
                <a:latin typeface="Pretendard Medium"/>
                <a:ea typeface="Pretendard Medium"/>
                <a:cs typeface="Pretendard Medium"/>
              </a:rPr>
              <a:t>담당자</a:t>
            </a:r>
            <a:endParaRPr lang="en-US" sz="2177" b="1" i="0" u="none" strike="noStrike" dirty="0">
              <a:solidFill>
                <a:srgbClr val="1F1F1F"/>
              </a:solidFill>
              <a:latin typeface="Pretendard Medium"/>
              <a:ea typeface="Pretendard Medium"/>
              <a:cs typeface="Pretendard Medium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768600" y="11264900"/>
            <a:ext cx="1536700" cy="381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en-US" sz="2177" b="0" i="0" u="none" strike="noStrike" dirty="0" err="1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윤희도</a:t>
            </a:r>
            <a:r>
              <a:rPr lang="en-US" sz="2177" b="0" i="0" u="none" strike="noStrike" dirty="0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177" b="0" i="0" u="none" strike="noStrike" dirty="0" err="1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대표</a:t>
            </a:r>
            <a:endParaRPr lang="en-US" sz="2177" b="0" i="0" u="none" strike="noStrike" dirty="0">
              <a:solidFill>
                <a:srgbClr val="1F1F1F"/>
              </a:solidFill>
              <a:latin typeface="Pretendard Regular"/>
              <a:ea typeface="Pretendard Regular"/>
              <a:cs typeface="Pretendard Regular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578100" y="11811000"/>
            <a:ext cx="5397500" cy="381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en-US" sz="2177" b="0" i="0" u="none" strike="noStrike" dirty="0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admin@deargreen.co.kr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905000" y="11811000"/>
            <a:ext cx="952500" cy="381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en-US" sz="2177" b="1" i="0" u="none" strike="noStrike" dirty="0" err="1">
                <a:solidFill>
                  <a:srgbClr val="1F1F1F"/>
                </a:solidFill>
                <a:latin typeface="Pretendard Medium"/>
                <a:ea typeface="Pretendard Medium"/>
                <a:cs typeface="Pretendard Medium"/>
              </a:rPr>
              <a:t>문의</a:t>
            </a:r>
            <a:endParaRPr lang="en-US" sz="2177" b="1" i="0" u="none" strike="noStrike" dirty="0">
              <a:solidFill>
                <a:srgbClr val="1F1F1F"/>
              </a:solidFill>
              <a:latin typeface="Pretendard Medium"/>
              <a:ea typeface="Pretendard Medium"/>
              <a:cs typeface="Pretendard Medium"/>
            </a:endParaRPr>
          </a:p>
        </p:txBody>
      </p:sp>
      <p:pic>
        <p:nvPicPr>
          <p:cNvPr id="33" name="그래픽 32">
            <a:extLst>
              <a:ext uri="{FF2B5EF4-FFF2-40B4-BE49-F238E27FC236}">
                <a16:creationId xmlns:a16="http://schemas.microsoft.com/office/drawing/2014/main" id="{45BF400D-E882-3357-4304-BA051EFB1E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14136" y="11360150"/>
            <a:ext cx="190500" cy="190500"/>
          </a:xfrm>
          <a:prstGeom prst="rect">
            <a:avLst/>
          </a:prstGeom>
        </p:spPr>
      </p:pic>
      <p:pic>
        <p:nvPicPr>
          <p:cNvPr id="34" name="그래픽 33">
            <a:extLst>
              <a:ext uri="{FF2B5EF4-FFF2-40B4-BE49-F238E27FC236}">
                <a16:creationId xmlns:a16="http://schemas.microsoft.com/office/drawing/2014/main" id="{FAAB86C9-EB1F-8D83-767A-B34AD3149A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18198" y="11906250"/>
            <a:ext cx="190500" cy="190500"/>
          </a:xfrm>
          <a:prstGeom prst="rect">
            <a:avLst/>
          </a:prstGeom>
        </p:spPr>
      </p:pic>
      <p:grpSp>
        <p:nvGrpSpPr>
          <p:cNvPr id="82" name="그룹 81">
            <a:extLst>
              <a:ext uri="{FF2B5EF4-FFF2-40B4-BE49-F238E27FC236}">
                <a16:creationId xmlns:a16="http://schemas.microsoft.com/office/drawing/2014/main" id="{EA8237FF-A135-A9FE-6AEE-53463BBBE126}"/>
              </a:ext>
            </a:extLst>
          </p:cNvPr>
          <p:cNvGrpSpPr/>
          <p:nvPr/>
        </p:nvGrpSpPr>
        <p:grpSpPr>
          <a:xfrm>
            <a:off x="1562100" y="5397148"/>
            <a:ext cx="9890587" cy="1886549"/>
            <a:chOff x="1562100" y="5397148"/>
            <a:chExt cx="9890587" cy="1886549"/>
          </a:xfrm>
        </p:grpSpPr>
        <p:sp>
          <p:nvSpPr>
            <p:cNvPr id="76" name="TextBox 3">
              <a:extLst>
                <a:ext uri="{FF2B5EF4-FFF2-40B4-BE49-F238E27FC236}">
                  <a16:creationId xmlns:a16="http://schemas.microsoft.com/office/drawing/2014/main" id="{331D5532-96DE-19D6-CB3A-46B75A148099}"/>
                </a:ext>
              </a:extLst>
            </p:cNvPr>
            <p:cNvSpPr txBox="1"/>
            <p:nvPr/>
          </p:nvSpPr>
          <p:spPr>
            <a:xfrm>
              <a:off x="1614136" y="6489701"/>
              <a:ext cx="9838551" cy="79399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l">
                <a:lnSpc>
                  <a:spcPct val="116199"/>
                </a:lnSpc>
              </a:pPr>
              <a:r>
                <a:rPr lang="en-US" sz="4000" b="0" i="0" u="none" strike="noStrike" dirty="0" err="1">
                  <a:latin typeface="Pretendard Bold" panose="02000803000000020004" pitchFamily="2" charset="-127"/>
                  <a:ea typeface="Pretendard Bold" panose="02000803000000020004" pitchFamily="2" charset="-127"/>
                  <a:cs typeface="Pretendard Bold" panose="02000803000000020004" pitchFamily="2" charset="-127"/>
                </a:rPr>
                <a:t>친환경·ZEB·BEMS</a:t>
              </a:r>
              <a:r>
                <a:rPr lang="en-US" sz="4000" b="0" i="0" u="none" strike="noStrike" dirty="0">
                  <a:latin typeface="Pretendard Bold" panose="02000803000000020004" pitchFamily="2" charset="-127"/>
                  <a:ea typeface="Pretendard Bold" panose="02000803000000020004" pitchFamily="2" charset="-127"/>
                  <a:cs typeface="Pretendard Bold" panose="02000803000000020004" pitchFamily="2" charset="-127"/>
                </a:rPr>
                <a:t> </a:t>
              </a:r>
              <a:r>
                <a:rPr lang="en-US" sz="4000" b="0" i="0" u="none" strike="noStrike" dirty="0" err="1">
                  <a:latin typeface="Pretendard Bold" panose="02000803000000020004" pitchFamily="2" charset="-127"/>
                  <a:ea typeface="Pretendard Bold" panose="02000803000000020004" pitchFamily="2" charset="-127"/>
                  <a:cs typeface="Pretendard Bold" panose="02000803000000020004" pitchFamily="2" charset="-127"/>
                </a:rPr>
                <a:t>인증을</a:t>
              </a:r>
              <a:r>
                <a:rPr lang="en-US" sz="4000" b="0" i="0" u="none" strike="noStrike" dirty="0">
                  <a:latin typeface="Pretendard Bold" panose="02000803000000020004" pitchFamily="2" charset="-127"/>
                  <a:ea typeface="Pretendard Bold" panose="02000803000000020004" pitchFamily="2" charset="-127"/>
                  <a:cs typeface="Pretendard Bold" panose="02000803000000020004" pitchFamily="2" charset="-127"/>
                </a:rPr>
                <a:t> </a:t>
              </a:r>
              <a:r>
                <a:rPr lang="en-US" sz="4000" b="0" i="0" u="none" strike="noStrike" dirty="0" err="1">
                  <a:latin typeface="Pretendard Bold" panose="02000803000000020004" pitchFamily="2" charset="-127"/>
                  <a:ea typeface="Pretendard Bold" panose="02000803000000020004" pitchFamily="2" charset="-127"/>
                  <a:cs typeface="Pretendard Bold" panose="02000803000000020004" pitchFamily="2" charset="-127"/>
                </a:rPr>
                <a:t>위한</a:t>
              </a:r>
              <a:r>
                <a:rPr lang="en-US" sz="4000" b="0" i="0" u="none" strike="noStrike" dirty="0">
                  <a:latin typeface="Pretendard Bold" panose="02000803000000020004" pitchFamily="2" charset="-127"/>
                  <a:ea typeface="Pretendard Bold" panose="02000803000000020004" pitchFamily="2" charset="-127"/>
                  <a:cs typeface="Pretendard Bold" panose="02000803000000020004" pitchFamily="2" charset="-127"/>
                </a:rPr>
                <a:t> </a:t>
              </a:r>
              <a:r>
                <a:rPr lang="en-US" sz="4000" b="0" i="0" u="none" strike="noStrike" dirty="0" err="1">
                  <a:latin typeface="Pretendard Bold" panose="02000803000000020004" pitchFamily="2" charset="-127"/>
                  <a:ea typeface="Pretendard Bold" panose="02000803000000020004" pitchFamily="2" charset="-127"/>
                  <a:cs typeface="Pretendard Bold" panose="02000803000000020004" pitchFamily="2" charset="-127"/>
                </a:rPr>
                <a:t>전문</a:t>
              </a:r>
              <a:r>
                <a:rPr lang="en-US" sz="4000" b="0" i="0" u="none" strike="noStrike" dirty="0">
                  <a:latin typeface="Pretendard Bold" panose="02000803000000020004" pitchFamily="2" charset="-127"/>
                  <a:ea typeface="Pretendard Bold" panose="02000803000000020004" pitchFamily="2" charset="-127"/>
                  <a:cs typeface="Pretendard Bold" panose="02000803000000020004" pitchFamily="2" charset="-127"/>
                </a:rPr>
                <a:t> </a:t>
              </a:r>
              <a:r>
                <a:rPr lang="en-US" sz="4000" b="0" i="0" u="none" strike="noStrike" dirty="0" err="1">
                  <a:latin typeface="Pretendard Bold" panose="02000803000000020004" pitchFamily="2" charset="-127"/>
                  <a:ea typeface="Pretendard Bold" panose="02000803000000020004" pitchFamily="2" charset="-127"/>
                  <a:cs typeface="Pretendard Bold" panose="02000803000000020004" pitchFamily="2" charset="-127"/>
                </a:rPr>
                <a:t>수행</a:t>
              </a:r>
              <a:r>
                <a:rPr lang="en-US" sz="4000" b="0" i="0" u="none" strike="noStrike" dirty="0">
                  <a:latin typeface="Pretendard Bold" panose="02000803000000020004" pitchFamily="2" charset="-127"/>
                  <a:ea typeface="Pretendard Bold" panose="02000803000000020004" pitchFamily="2" charset="-127"/>
                  <a:cs typeface="Pretendard Bold" panose="02000803000000020004" pitchFamily="2" charset="-127"/>
                </a:rPr>
                <a:t> </a:t>
              </a:r>
              <a:r>
                <a:rPr lang="en-US" sz="4000" b="0" i="0" u="none" strike="noStrike" dirty="0" err="1">
                  <a:latin typeface="Pretendard Bold" panose="02000803000000020004" pitchFamily="2" charset="-127"/>
                  <a:ea typeface="Pretendard Bold" panose="02000803000000020004" pitchFamily="2" charset="-127"/>
                  <a:cs typeface="Pretendard Bold" panose="02000803000000020004" pitchFamily="2" charset="-127"/>
                </a:rPr>
                <a:t>파트너</a:t>
              </a:r>
              <a:endParaRPr lang="en-US" sz="4000" b="0" i="0" u="none" strike="noStrike" dirty="0">
                <a:latin typeface="Pretendard Bold" panose="02000803000000020004" pitchFamily="2" charset="-127"/>
                <a:ea typeface="Pretendard Bold" panose="02000803000000020004" pitchFamily="2" charset="-127"/>
                <a:cs typeface="Pretendard Bold" panose="02000803000000020004" pitchFamily="2" charset="-127"/>
              </a:endParaRPr>
            </a:p>
          </p:txBody>
        </p:sp>
        <p:pic>
          <p:nvPicPr>
            <p:cNvPr id="78" name="그래픽 77">
              <a:extLst>
                <a:ext uri="{FF2B5EF4-FFF2-40B4-BE49-F238E27FC236}">
                  <a16:creationId xmlns:a16="http://schemas.microsoft.com/office/drawing/2014/main" id="{B58C4950-5034-89CB-5CA5-9E74BDA455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562100" y="5397148"/>
              <a:ext cx="8467299" cy="927453"/>
            </a:xfrm>
            <a:prstGeom prst="rect">
              <a:avLst/>
            </a:prstGeom>
          </p:spPr>
        </p:pic>
      </p:grpSp>
      <p:pic>
        <p:nvPicPr>
          <p:cNvPr id="84" name="그래픽 83">
            <a:extLst>
              <a:ext uri="{FF2B5EF4-FFF2-40B4-BE49-F238E27FC236}">
                <a16:creationId xmlns:a16="http://schemas.microsoft.com/office/drawing/2014/main" id="{CF854C5D-8EF1-FEF3-50B3-A4D72307AB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649200" y="3389584"/>
            <a:ext cx="9838550" cy="6994230"/>
          </a:xfrm>
          <a:prstGeom prst="rect">
            <a:avLst/>
          </a:prstGeom>
        </p:spPr>
      </p:pic>
      <p:pic>
        <p:nvPicPr>
          <p:cNvPr id="88" name="Picture 8">
            <a:extLst>
              <a:ext uri="{FF2B5EF4-FFF2-40B4-BE49-F238E27FC236}">
                <a16:creationId xmlns:a16="http://schemas.microsoft.com/office/drawing/2014/main" id="{2A7D9075-CCE7-82C3-ECF4-7C2CBA94C80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-4991100" y="8051800"/>
            <a:ext cx="4584700" cy="7543800"/>
          </a:xfrm>
          <a:prstGeom prst="rect">
            <a:avLst/>
          </a:prstGeom>
        </p:spPr>
      </p:pic>
      <p:pic>
        <p:nvPicPr>
          <p:cNvPr id="89" name="Picture 9">
            <a:extLst>
              <a:ext uri="{FF2B5EF4-FFF2-40B4-BE49-F238E27FC236}">
                <a16:creationId xmlns:a16="http://schemas.microsoft.com/office/drawing/2014/main" id="{075BF2AC-0DFD-2EFA-3AA8-3AD5C6CA2EE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24422100" y="-3771900"/>
            <a:ext cx="4584700" cy="7543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그래픽 34">
            <a:extLst>
              <a:ext uri="{FF2B5EF4-FFF2-40B4-BE49-F238E27FC236}">
                <a16:creationId xmlns:a16="http://schemas.microsoft.com/office/drawing/2014/main" id="{D552326C-64BF-5F30-77A4-6A4E38516A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46833" y="1357693"/>
            <a:ext cx="12232117" cy="686054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244600" y="5361940"/>
            <a:ext cx="7670800" cy="10922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en-US" sz="3066" b="0" i="0" u="none" strike="noStrike" dirty="0" err="1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정책</a:t>
            </a:r>
            <a:r>
              <a:rPr lang="en-US" sz="3066" b="0" i="0" u="none" strike="noStrike" dirty="0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 </a:t>
            </a:r>
            <a:r>
              <a:rPr lang="en-US" sz="3066" b="0" i="0" u="none" strike="noStrike" dirty="0" err="1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이해부터</a:t>
            </a:r>
            <a:r>
              <a:rPr lang="en-US" sz="3066" b="0" i="0" u="none" strike="noStrike" dirty="0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 </a:t>
            </a:r>
            <a:r>
              <a:rPr lang="en-US" sz="3066" b="0" i="0" u="none" strike="noStrike" dirty="0" err="1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현장</a:t>
            </a:r>
            <a:r>
              <a:rPr lang="en-US" sz="3066" b="0" i="0" u="none" strike="noStrike" dirty="0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 </a:t>
            </a:r>
            <a:r>
              <a:rPr lang="en-US" sz="3066" b="0" i="0" u="none" strike="noStrike" dirty="0" err="1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실행까지</a:t>
            </a:r>
            <a:r>
              <a:rPr lang="en-US" sz="3066" b="0" i="0" u="none" strike="noStrike" dirty="0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 ㅡ</a:t>
            </a:r>
          </a:p>
          <a:p>
            <a:pPr lvl="0" algn="l">
              <a:lnSpc>
                <a:spcPct val="116199"/>
              </a:lnSpc>
            </a:pPr>
            <a:r>
              <a:rPr lang="en-US" sz="3066" b="0" i="0" u="none" strike="noStrike" dirty="0" err="1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친환경</a:t>
            </a:r>
            <a:r>
              <a:rPr lang="en-US" sz="3066" b="0" i="0" u="none" strike="noStrike" dirty="0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 </a:t>
            </a:r>
            <a:r>
              <a:rPr lang="en-US" sz="3066" b="0" i="0" u="none" strike="noStrike" dirty="0" err="1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건축의</a:t>
            </a:r>
            <a:r>
              <a:rPr lang="en-US" sz="3066" b="0" i="0" u="none" strike="noStrike" dirty="0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 전 </a:t>
            </a:r>
            <a:r>
              <a:rPr lang="en-US" sz="3066" b="0" i="0" u="none" strike="noStrike" dirty="0" err="1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과정을</a:t>
            </a:r>
            <a:r>
              <a:rPr lang="en-US" sz="3066" b="0" i="0" u="none" strike="noStrike" dirty="0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 </a:t>
            </a:r>
            <a:r>
              <a:rPr lang="en-US" sz="3066" b="0" i="0" u="none" strike="noStrike" dirty="0" err="1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연결합니다</a:t>
            </a:r>
            <a:r>
              <a:rPr lang="en-US" sz="3066" b="0" i="0" u="none" strike="noStrike" dirty="0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70000" y="3863340"/>
            <a:ext cx="5473700" cy="1447800"/>
          </a:xfrm>
          <a:prstGeom prst="rect">
            <a:avLst/>
          </a:prstGeom>
        </p:spPr>
        <p:txBody>
          <a:bodyPr lIns="0" tIns="93133" rIns="0" bIns="0" rtlCol="0" anchor="t"/>
          <a:lstStyle/>
          <a:p>
            <a:pPr lvl="0" algn="l">
              <a:lnSpc>
                <a:spcPct val="99600"/>
              </a:lnSpc>
            </a:pPr>
            <a:r>
              <a:rPr lang="en-US" sz="7333" b="0" i="0" u="none" strike="noStrike" dirty="0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(주)</a:t>
            </a:r>
            <a:r>
              <a:rPr lang="en-US" sz="7333" b="0" i="0" u="none" strike="noStrike" dirty="0" err="1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디어그린</a:t>
            </a:r>
            <a:endParaRPr lang="en-US" sz="7333" b="0" i="0" u="none" strike="noStrike" dirty="0">
              <a:solidFill>
                <a:srgbClr val="1F1F1F"/>
              </a:solidFill>
              <a:latin typeface="Pretendard SemiBold"/>
              <a:ea typeface="Pretendard SemiBold"/>
              <a:cs typeface="Pretendard SemiBold"/>
            </a:endParaRPr>
          </a:p>
        </p:txBody>
      </p: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01E0B7E1-AD93-6D0B-31E0-570A5C8E4EC0}"/>
              </a:ext>
            </a:extLst>
          </p:cNvPr>
          <p:cNvGrpSpPr/>
          <p:nvPr/>
        </p:nvGrpSpPr>
        <p:grpSpPr>
          <a:xfrm>
            <a:off x="10706100" y="3473450"/>
            <a:ext cx="10476407" cy="2336800"/>
            <a:chOff x="10650239" y="3473450"/>
            <a:chExt cx="10476407" cy="2336800"/>
          </a:xfrm>
        </p:grpSpPr>
        <p:grpSp>
          <p:nvGrpSpPr>
            <p:cNvPr id="36" name="그룹 35">
              <a:extLst>
                <a:ext uri="{FF2B5EF4-FFF2-40B4-BE49-F238E27FC236}">
                  <a16:creationId xmlns:a16="http://schemas.microsoft.com/office/drawing/2014/main" id="{2B3C7226-91EA-F16F-03AD-77F266B6FF25}"/>
                </a:ext>
              </a:extLst>
            </p:cNvPr>
            <p:cNvGrpSpPr/>
            <p:nvPr/>
          </p:nvGrpSpPr>
          <p:grpSpPr>
            <a:xfrm>
              <a:off x="10650239" y="3473450"/>
              <a:ext cx="4876800" cy="2336800"/>
              <a:chOff x="11085475" y="3098800"/>
              <a:chExt cx="4876800" cy="2336800"/>
            </a:xfrm>
          </p:grpSpPr>
          <p:sp>
            <p:nvSpPr>
              <p:cNvPr id="9" name="TextBox 9"/>
              <p:cNvSpPr txBox="1"/>
              <p:nvPr/>
            </p:nvSpPr>
            <p:spPr>
              <a:xfrm>
                <a:off x="11085475" y="3098800"/>
                <a:ext cx="4876800" cy="749300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 lvl="0" algn="ctr">
                  <a:lnSpc>
                    <a:spcPct val="116199"/>
                  </a:lnSpc>
                </a:pPr>
                <a:r>
                  <a:rPr lang="en-US" sz="4244" b="0" i="0" u="none" strike="noStrike" dirty="0">
                    <a:solidFill>
                      <a:srgbClr val="FFFFFF"/>
                    </a:solidFill>
                    <a:latin typeface="Pretendard SemiBold"/>
                    <a:ea typeface="Pretendard SemiBold"/>
                    <a:cs typeface="Pretendard SemiBold"/>
                  </a:rPr>
                  <a:t>Mission</a:t>
                </a:r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11199775" y="4013200"/>
                <a:ext cx="4533900" cy="1422400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 lvl="0" algn="ctr">
                  <a:lnSpc>
                    <a:spcPct val="116199"/>
                  </a:lnSpc>
                </a:pPr>
                <a:r>
                  <a:rPr lang="en-US" sz="2661" b="0" i="0" u="none" strike="noStrike" dirty="0" err="1">
                    <a:solidFill>
                      <a:srgbClr val="FFFFFF"/>
                    </a:solidFill>
                    <a:latin typeface="Pretendard Regular"/>
                    <a:ea typeface="Pretendard Regular"/>
                    <a:cs typeface="Pretendard Regular"/>
                  </a:rPr>
                  <a:t>복잡해진</a:t>
                </a:r>
                <a:r>
                  <a:rPr lang="en-US" sz="2661" b="0" i="0" u="none" strike="noStrike" dirty="0">
                    <a:solidFill>
                      <a:srgbClr val="FFFFFF"/>
                    </a:solidFill>
                    <a:latin typeface="Pretendard Regular"/>
                    <a:ea typeface="Pretendard Regular"/>
                    <a:cs typeface="Pretendard Regular"/>
                  </a:rPr>
                  <a:t> </a:t>
                </a:r>
                <a:r>
                  <a:rPr lang="en-US" sz="2661" b="0" i="0" u="none" strike="noStrike" dirty="0" err="1">
                    <a:solidFill>
                      <a:srgbClr val="FFFFFF"/>
                    </a:solidFill>
                    <a:latin typeface="Pretendard Regular"/>
                    <a:ea typeface="Pretendard Regular"/>
                    <a:cs typeface="Pretendard Regular"/>
                  </a:rPr>
                  <a:t>친환경·에너지</a:t>
                </a:r>
                <a:r>
                  <a:rPr lang="en-US" sz="2661" b="0" i="0" u="none" strike="noStrike" dirty="0">
                    <a:solidFill>
                      <a:srgbClr val="FFFFFF"/>
                    </a:solidFill>
                    <a:latin typeface="Pretendard Regular"/>
                    <a:ea typeface="Pretendard Regular"/>
                    <a:cs typeface="Pretendard Regular"/>
                  </a:rPr>
                  <a:t> </a:t>
                </a:r>
                <a:r>
                  <a:rPr lang="en-US" sz="2661" b="0" i="0" u="none" strike="noStrike" dirty="0" err="1">
                    <a:solidFill>
                      <a:srgbClr val="FFFFFF"/>
                    </a:solidFill>
                    <a:latin typeface="Pretendard Regular"/>
                    <a:ea typeface="Pretendard Regular"/>
                    <a:cs typeface="Pretendard Regular"/>
                  </a:rPr>
                  <a:t>정책을</a:t>
                </a:r>
                <a:r>
                  <a:rPr lang="en-US" sz="2661" b="0" i="0" u="none" strike="noStrike" dirty="0">
                    <a:solidFill>
                      <a:srgbClr val="FFFFFF"/>
                    </a:solidFill>
                    <a:latin typeface="Pretendard Regular"/>
                    <a:ea typeface="Pretendard Regular"/>
                    <a:cs typeface="Pretendard Regular"/>
                  </a:rPr>
                  <a:t>
</a:t>
                </a:r>
                <a:r>
                  <a:rPr lang="en-US" sz="2661" b="0" i="0" u="none" strike="noStrike" dirty="0" err="1">
                    <a:solidFill>
                      <a:srgbClr val="FFFFFF"/>
                    </a:solidFill>
                    <a:latin typeface="Pretendard Regular"/>
                    <a:ea typeface="Pretendard Regular"/>
                    <a:cs typeface="Pretendard Regular"/>
                  </a:rPr>
                  <a:t>현장에서</a:t>
                </a:r>
                <a:r>
                  <a:rPr lang="en-US" sz="2661" b="0" i="0" u="none" strike="noStrike" dirty="0">
                    <a:solidFill>
                      <a:srgbClr val="FFFFFF"/>
                    </a:solidFill>
                    <a:latin typeface="Pretendard Regular"/>
                    <a:ea typeface="Pretendard Regular"/>
                    <a:cs typeface="Pretendard Regular"/>
                  </a:rPr>
                  <a:t> </a:t>
                </a:r>
                <a:r>
                  <a:rPr lang="en-US" sz="2661" b="0" i="0" u="none" strike="noStrike" dirty="0" err="1">
                    <a:solidFill>
                      <a:srgbClr val="FFFFFF"/>
                    </a:solidFill>
                    <a:latin typeface="Pretendard Regular"/>
                    <a:ea typeface="Pretendard Regular"/>
                    <a:cs typeface="Pretendard Regular"/>
                  </a:rPr>
                  <a:t>실행</a:t>
                </a:r>
                <a:r>
                  <a:rPr lang="en-US" sz="2661" b="0" i="0" u="none" strike="noStrike" dirty="0">
                    <a:solidFill>
                      <a:srgbClr val="FFFFFF"/>
                    </a:solidFill>
                    <a:latin typeface="Pretendard Regular"/>
                    <a:ea typeface="Pretendard Regular"/>
                    <a:cs typeface="Pretendard Regular"/>
                  </a:rPr>
                  <a:t> </a:t>
                </a:r>
                <a:r>
                  <a:rPr lang="en-US" sz="2661" b="0" i="0" u="none" strike="noStrike" dirty="0" err="1">
                    <a:solidFill>
                      <a:srgbClr val="FFFFFF"/>
                    </a:solidFill>
                    <a:latin typeface="Pretendard Regular"/>
                    <a:ea typeface="Pretendard Regular"/>
                    <a:cs typeface="Pretendard Regular"/>
                  </a:rPr>
                  <a:t>가능한</a:t>
                </a:r>
                <a:r>
                  <a:rPr lang="en-US" sz="2661" b="0" i="0" u="none" strike="noStrike" dirty="0">
                    <a:solidFill>
                      <a:srgbClr val="FFFFFF"/>
                    </a:solidFill>
                    <a:latin typeface="Pretendard Regular"/>
                    <a:ea typeface="Pretendard Regular"/>
                    <a:cs typeface="Pretendard Regular"/>
                  </a:rPr>
                  <a:t> </a:t>
                </a:r>
                <a:r>
                  <a:rPr lang="en-US" sz="2661" b="0" i="0" u="none" strike="noStrike" dirty="0" err="1">
                    <a:solidFill>
                      <a:srgbClr val="FFFFFF"/>
                    </a:solidFill>
                    <a:latin typeface="Pretendard Regular"/>
                    <a:ea typeface="Pretendard Regular"/>
                    <a:cs typeface="Pretendard Regular"/>
                  </a:rPr>
                  <a:t>구조로</a:t>
                </a:r>
                <a:endParaRPr lang="en-US" sz="2661" b="0" i="0" u="none" strike="noStrike" dirty="0">
                  <a:solidFill>
                    <a:srgbClr val="FFFFFF"/>
                  </a:solidFill>
                  <a:latin typeface="Pretendard Regular"/>
                  <a:ea typeface="Pretendard Regular"/>
                  <a:cs typeface="Pretendard Regular"/>
                </a:endParaRPr>
              </a:p>
              <a:p>
                <a:pPr lvl="0" algn="ctr">
                  <a:lnSpc>
                    <a:spcPct val="116199"/>
                  </a:lnSpc>
                </a:pPr>
                <a:r>
                  <a:rPr lang="en-US" sz="2661" b="0" i="0" u="none" strike="noStrike" dirty="0" err="1">
                    <a:solidFill>
                      <a:srgbClr val="FFFFFF"/>
                    </a:solidFill>
                    <a:latin typeface="Pretendard Regular"/>
                    <a:ea typeface="Pretendard Regular"/>
                    <a:cs typeface="Pretendard Regular"/>
                  </a:rPr>
                  <a:t>바꾸는</a:t>
                </a:r>
                <a:r>
                  <a:rPr lang="en-US" sz="2661" b="0" i="0" u="none" strike="noStrike" dirty="0">
                    <a:solidFill>
                      <a:srgbClr val="FFFFFF"/>
                    </a:solidFill>
                    <a:latin typeface="Pretendard Regular"/>
                    <a:ea typeface="Pretendard Regular"/>
                    <a:cs typeface="Pretendard Regular"/>
                  </a:rPr>
                  <a:t> 것</a:t>
                </a:r>
              </a:p>
            </p:txBody>
          </p:sp>
        </p:grpSp>
        <p:grpSp>
          <p:nvGrpSpPr>
            <p:cNvPr id="37" name="그룹 36">
              <a:extLst>
                <a:ext uri="{FF2B5EF4-FFF2-40B4-BE49-F238E27FC236}">
                  <a16:creationId xmlns:a16="http://schemas.microsoft.com/office/drawing/2014/main" id="{30AE5962-F221-45D7-45D8-E07EC24A8E59}"/>
                </a:ext>
              </a:extLst>
            </p:cNvPr>
            <p:cNvGrpSpPr/>
            <p:nvPr/>
          </p:nvGrpSpPr>
          <p:grpSpPr>
            <a:xfrm>
              <a:off x="16249846" y="3473450"/>
              <a:ext cx="4876800" cy="2171700"/>
              <a:chOff x="15598149" y="3098800"/>
              <a:chExt cx="4876800" cy="2171700"/>
            </a:xfrm>
          </p:grpSpPr>
          <p:sp>
            <p:nvSpPr>
              <p:cNvPr id="13" name="TextBox 13"/>
              <p:cNvSpPr txBox="1"/>
              <p:nvPr/>
            </p:nvSpPr>
            <p:spPr>
              <a:xfrm>
                <a:off x="15598149" y="3098800"/>
                <a:ext cx="4876800" cy="749300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 lvl="0" algn="ctr">
                  <a:lnSpc>
                    <a:spcPct val="116199"/>
                  </a:lnSpc>
                </a:pPr>
                <a:r>
                  <a:rPr lang="en-US" sz="4244" b="0" i="0" u="none" strike="noStrike" dirty="0">
                    <a:solidFill>
                      <a:srgbClr val="1F1F1F"/>
                    </a:solidFill>
                    <a:latin typeface="Pretendard SemiBold"/>
                    <a:ea typeface="Pretendard SemiBold"/>
                    <a:cs typeface="Pretendard SemiBold"/>
                  </a:rPr>
                  <a:t>Vision</a:t>
                </a:r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16017249" y="3848100"/>
                <a:ext cx="4368800" cy="1422400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 lvl="0" algn="ctr">
                  <a:lnSpc>
                    <a:spcPct val="116199"/>
                  </a:lnSpc>
                </a:pPr>
                <a:r>
                  <a:rPr lang="en-US" sz="2661" b="0" i="0" u="none" strike="noStrike" dirty="0" err="1">
                    <a:solidFill>
                      <a:srgbClr val="1F1F1F"/>
                    </a:solidFill>
                    <a:latin typeface="Pretendard Regular"/>
                    <a:ea typeface="Pretendard Regular"/>
                    <a:cs typeface="Pretendard Regular"/>
                  </a:rPr>
                  <a:t>친환경</a:t>
                </a:r>
                <a:r>
                  <a:rPr lang="en-US" sz="2661" b="0" i="0" u="none" strike="noStrike" dirty="0">
                    <a:solidFill>
                      <a:srgbClr val="1F1F1F"/>
                    </a:solidFill>
                    <a:latin typeface="Pretendard Regular"/>
                    <a:ea typeface="Pretendard Regular"/>
                    <a:cs typeface="Pretendard Regular"/>
                  </a:rPr>
                  <a:t> </a:t>
                </a:r>
                <a:r>
                  <a:rPr lang="en-US" sz="2661" b="0" i="0" u="none" strike="noStrike" dirty="0" err="1">
                    <a:solidFill>
                      <a:srgbClr val="1F1F1F"/>
                    </a:solidFill>
                    <a:latin typeface="Pretendard Regular"/>
                    <a:ea typeface="Pretendard Regular"/>
                    <a:cs typeface="Pretendard Regular"/>
                  </a:rPr>
                  <a:t>건축</a:t>
                </a:r>
                <a:r>
                  <a:rPr lang="en-US" sz="2661" b="0" i="0" u="none" strike="noStrike" dirty="0">
                    <a:solidFill>
                      <a:srgbClr val="1F1F1F"/>
                    </a:solidFill>
                    <a:latin typeface="Pretendard Regular"/>
                    <a:ea typeface="Pretendard Regular"/>
                    <a:cs typeface="Pretendard Regular"/>
                  </a:rPr>
                  <a:t> </a:t>
                </a:r>
                <a:r>
                  <a:rPr lang="en-US" sz="2661" b="0" i="0" u="none" strike="noStrike" dirty="0" err="1">
                    <a:solidFill>
                      <a:srgbClr val="1F1F1F"/>
                    </a:solidFill>
                    <a:latin typeface="Pretendard Regular"/>
                    <a:ea typeface="Pretendard Regular"/>
                    <a:cs typeface="Pretendard Regular"/>
                  </a:rPr>
                  <a:t>정책이</a:t>
                </a:r>
                <a:r>
                  <a:rPr lang="en-US" sz="2661" b="0" i="0" u="none" strike="noStrike" dirty="0">
                    <a:solidFill>
                      <a:srgbClr val="1F1F1F"/>
                    </a:solidFill>
                    <a:latin typeface="Pretendard Regular"/>
                    <a:ea typeface="Pretendard Regular"/>
                    <a:cs typeface="Pretendard Regular"/>
                  </a:rPr>
                  <a:t>
</a:t>
                </a:r>
                <a:r>
                  <a:rPr lang="en-US" sz="2661" b="0" i="0" u="none" strike="noStrike" dirty="0" err="1">
                    <a:solidFill>
                      <a:srgbClr val="1F1F1F"/>
                    </a:solidFill>
                    <a:latin typeface="Pretendard Regular"/>
                    <a:ea typeface="Pretendard Regular"/>
                    <a:cs typeface="Pretendard Regular"/>
                  </a:rPr>
                  <a:t>누구에게나</a:t>
                </a:r>
                <a:r>
                  <a:rPr lang="en-US" sz="2661" b="0" i="0" u="none" strike="noStrike" dirty="0">
                    <a:solidFill>
                      <a:srgbClr val="1F1F1F"/>
                    </a:solidFill>
                    <a:latin typeface="Pretendard Regular"/>
                    <a:ea typeface="Pretendard Regular"/>
                    <a:cs typeface="Pretendard Regular"/>
                  </a:rPr>
                  <a:t> </a:t>
                </a:r>
                <a:r>
                  <a:rPr lang="en-US" sz="2661" b="0" i="0" u="none" strike="noStrike" dirty="0" err="1">
                    <a:solidFill>
                      <a:srgbClr val="1F1F1F"/>
                    </a:solidFill>
                    <a:latin typeface="Pretendard Regular"/>
                    <a:ea typeface="Pretendard Regular"/>
                    <a:cs typeface="Pretendard Regular"/>
                  </a:rPr>
                  <a:t>예측</a:t>
                </a:r>
                <a:r>
                  <a:rPr lang="en-US" sz="2661" b="0" i="0" u="none" strike="noStrike" dirty="0">
                    <a:solidFill>
                      <a:srgbClr val="1F1F1F"/>
                    </a:solidFill>
                    <a:latin typeface="Pretendard Regular"/>
                    <a:ea typeface="Pretendard Regular"/>
                    <a:cs typeface="Pretendard Regular"/>
                  </a:rPr>
                  <a:t> </a:t>
                </a:r>
                <a:r>
                  <a:rPr lang="en-US" sz="2661" b="0" i="0" u="none" strike="noStrike" dirty="0" err="1">
                    <a:solidFill>
                      <a:srgbClr val="1F1F1F"/>
                    </a:solidFill>
                    <a:latin typeface="Pretendard Regular"/>
                    <a:ea typeface="Pretendard Regular"/>
                    <a:cs typeface="Pretendard Regular"/>
                  </a:rPr>
                  <a:t>가능하고</a:t>
                </a:r>
                <a:endParaRPr lang="en-US" sz="2661" b="0" i="0" u="none" strike="noStrike" dirty="0">
                  <a:solidFill>
                    <a:srgbClr val="1F1F1F"/>
                  </a:solidFill>
                  <a:latin typeface="Pretendard Regular"/>
                  <a:ea typeface="Pretendard Regular"/>
                  <a:cs typeface="Pretendard Regular"/>
                </a:endParaRPr>
              </a:p>
              <a:p>
                <a:pPr lvl="0" algn="ctr">
                  <a:lnSpc>
                    <a:spcPct val="116199"/>
                  </a:lnSpc>
                </a:pPr>
                <a:r>
                  <a:rPr lang="en-US" sz="2661" b="0" i="0" u="none" strike="noStrike" dirty="0" err="1">
                    <a:solidFill>
                      <a:srgbClr val="1F1F1F"/>
                    </a:solidFill>
                    <a:latin typeface="Pretendard Regular"/>
                    <a:ea typeface="Pretendard Regular"/>
                    <a:cs typeface="Pretendard Regular"/>
                  </a:rPr>
                  <a:t>관리</a:t>
                </a:r>
                <a:r>
                  <a:rPr lang="en-US" sz="2661" b="0" i="0" u="none" strike="noStrike" dirty="0">
                    <a:solidFill>
                      <a:srgbClr val="1F1F1F"/>
                    </a:solidFill>
                    <a:latin typeface="Pretendard Regular"/>
                    <a:ea typeface="Pretendard Regular"/>
                    <a:cs typeface="Pretendard Regular"/>
                  </a:rPr>
                  <a:t> </a:t>
                </a:r>
                <a:r>
                  <a:rPr lang="en-US" sz="2661" b="0" i="0" u="none" strike="noStrike" dirty="0" err="1">
                    <a:solidFill>
                      <a:srgbClr val="1F1F1F"/>
                    </a:solidFill>
                    <a:latin typeface="Pretendard Regular"/>
                    <a:ea typeface="Pretendard Regular"/>
                    <a:cs typeface="Pretendard Regular"/>
                  </a:rPr>
                  <a:t>가능한</a:t>
                </a:r>
                <a:r>
                  <a:rPr lang="en-US" sz="2661" b="0" i="0" u="none" strike="noStrike" dirty="0">
                    <a:solidFill>
                      <a:srgbClr val="1F1F1F"/>
                    </a:solidFill>
                    <a:latin typeface="Pretendard Regular"/>
                    <a:ea typeface="Pretendard Regular"/>
                    <a:cs typeface="Pretendard Regular"/>
                  </a:rPr>
                  <a:t> </a:t>
                </a:r>
                <a:r>
                  <a:rPr lang="en-US" sz="2661" b="0" i="0" u="none" strike="noStrike" dirty="0" err="1">
                    <a:solidFill>
                      <a:srgbClr val="1F1F1F"/>
                    </a:solidFill>
                    <a:latin typeface="Pretendard Regular"/>
                    <a:ea typeface="Pretendard Regular"/>
                    <a:cs typeface="Pretendard Regular"/>
                  </a:rPr>
                  <a:t>표준이</a:t>
                </a:r>
                <a:r>
                  <a:rPr lang="en-US" sz="2661" b="0" i="0" u="none" strike="noStrike" dirty="0">
                    <a:solidFill>
                      <a:srgbClr val="1F1F1F"/>
                    </a:solidFill>
                    <a:latin typeface="Pretendard Regular"/>
                    <a:ea typeface="Pretendard Regular"/>
                    <a:cs typeface="Pretendard Regular"/>
                  </a:rPr>
                  <a:t> </a:t>
                </a:r>
                <a:r>
                  <a:rPr lang="en-US" sz="2661" b="0" i="0" u="none" strike="noStrike" dirty="0" err="1">
                    <a:solidFill>
                      <a:srgbClr val="1F1F1F"/>
                    </a:solidFill>
                    <a:latin typeface="Pretendard Regular"/>
                    <a:ea typeface="Pretendard Regular"/>
                    <a:cs typeface="Pretendard Regular"/>
                  </a:rPr>
                  <a:t>되는</a:t>
                </a:r>
                <a:r>
                  <a:rPr lang="en-US" sz="2661" b="0" i="0" u="none" strike="noStrike" dirty="0">
                    <a:solidFill>
                      <a:srgbClr val="1F1F1F"/>
                    </a:solidFill>
                    <a:latin typeface="Pretendard Regular"/>
                    <a:ea typeface="Pretendard Regular"/>
                    <a:cs typeface="Pretendard Regular"/>
                  </a:rPr>
                  <a:t> </a:t>
                </a:r>
                <a:r>
                  <a:rPr lang="en-US" sz="2661" b="0" i="0" u="none" strike="noStrike" dirty="0" err="1">
                    <a:solidFill>
                      <a:srgbClr val="1F1F1F"/>
                    </a:solidFill>
                    <a:latin typeface="Pretendard Regular"/>
                    <a:ea typeface="Pretendard Regular"/>
                    <a:cs typeface="Pretendard Regular"/>
                  </a:rPr>
                  <a:t>미래</a:t>
                </a:r>
                <a:endParaRPr lang="en-US" sz="2661" b="0" i="0" u="none" strike="noStrike" dirty="0">
                  <a:solidFill>
                    <a:srgbClr val="1F1F1F"/>
                  </a:solidFill>
                  <a:latin typeface="Pretendard Regular"/>
                  <a:ea typeface="Pretendard Regular"/>
                  <a:cs typeface="Pretendard Regular"/>
                </a:endParaRPr>
              </a:p>
            </p:txBody>
          </p:sp>
        </p:grpSp>
      </p:grpSp>
      <p:sp>
        <p:nvSpPr>
          <p:cNvPr id="15" name="TextBox 15"/>
          <p:cNvSpPr txBox="1"/>
          <p:nvPr/>
        </p:nvSpPr>
        <p:spPr>
          <a:xfrm>
            <a:off x="1295400" y="6720840"/>
            <a:ext cx="6299200" cy="12446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24499"/>
              </a:lnSpc>
            </a:pPr>
            <a:r>
              <a:rPr lang="en-US" sz="2266" b="0" i="0" u="none" strike="noStrike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디어그린은 친환경 건축과 에너지 정책이
현장에서 실제로 작동하도록 만드는
Green IT 기반 전문 기업입니다.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077200" y="8960373"/>
            <a:ext cx="2235200" cy="495300"/>
          </a:xfrm>
          <a:prstGeom prst="rect">
            <a:avLst/>
          </a:prstGeom>
        </p:spPr>
        <p:txBody>
          <a:bodyPr lIns="0" tIns="69987" rIns="0" bIns="69987" rtlCol="0" anchor="ctr"/>
          <a:lstStyle/>
          <a:p>
            <a:pPr lvl="0" algn="ctr">
              <a:lnSpc>
                <a:spcPct val="83413"/>
              </a:lnSpc>
            </a:pPr>
            <a:r>
              <a:rPr lang="en-US" sz="2790" b="0" i="0" u="none" strike="noStrike" spc="-200" dirty="0">
                <a:solidFill>
                  <a:srgbClr val="55937D"/>
                </a:solidFill>
                <a:latin typeface="Pretendard Bold"/>
                <a:ea typeface="Pretendard Bold"/>
                <a:cs typeface="Pretendard Bold"/>
              </a:rPr>
              <a:t>2023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639800" y="8960373"/>
            <a:ext cx="2235200" cy="495300"/>
          </a:xfrm>
          <a:prstGeom prst="rect">
            <a:avLst/>
          </a:prstGeom>
        </p:spPr>
        <p:txBody>
          <a:bodyPr lIns="0" tIns="69987" rIns="0" bIns="69987" rtlCol="0" anchor="ctr"/>
          <a:lstStyle/>
          <a:p>
            <a:pPr lvl="0" algn="ctr">
              <a:lnSpc>
                <a:spcPct val="83413"/>
              </a:lnSpc>
            </a:pPr>
            <a:r>
              <a:rPr lang="en-US" sz="2790" b="0" i="0" u="none" strike="noStrike" spc="-200" dirty="0">
                <a:solidFill>
                  <a:srgbClr val="55937D"/>
                </a:solidFill>
                <a:latin typeface="Pretendard Bold"/>
                <a:ea typeface="Pretendard Bold"/>
                <a:cs typeface="Pretendard Bold"/>
              </a:rPr>
              <a:t>2024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0053300" y="10401300"/>
            <a:ext cx="4051300" cy="622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en-US" sz="1765" b="0" i="0" u="none" strike="noStrike">
                <a:solidFill>
                  <a:srgbClr val="000000">
                    <a:alpha val="80000"/>
                  </a:srgbClr>
                </a:solidFill>
                <a:latin typeface="Pretendard Light"/>
                <a:ea typeface="Pretendard Light"/>
                <a:cs typeface="Pretendard Light"/>
              </a:rPr>
              <a:t>•IP-R&amp;D 전략지원 사업 수행
•ICT 스마트 디바이스 전국 공모전 본선 진출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0129500" y="9867900"/>
            <a:ext cx="3517900" cy="355600"/>
          </a:xfrm>
          <a:prstGeom prst="rect">
            <a:avLst/>
          </a:prstGeom>
        </p:spPr>
        <p:txBody>
          <a:bodyPr lIns="0" tIns="12514" rIns="0" bIns="12514" rtlCol="0" anchor="ctr"/>
          <a:lstStyle/>
          <a:p>
            <a:pPr lvl="0" algn="l">
              <a:lnSpc>
                <a:spcPct val="107899"/>
              </a:lnSpc>
            </a:pPr>
            <a:r>
              <a:rPr lang="en-US" sz="1970" b="0" i="0" u="none" strike="noStrike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주요 사업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9354800" y="8960373"/>
            <a:ext cx="2235200" cy="495300"/>
          </a:xfrm>
          <a:prstGeom prst="rect">
            <a:avLst/>
          </a:prstGeom>
        </p:spPr>
        <p:txBody>
          <a:bodyPr lIns="0" tIns="69987" rIns="0" bIns="69987" rtlCol="0" anchor="ctr"/>
          <a:lstStyle/>
          <a:p>
            <a:pPr lvl="0" algn="ctr">
              <a:lnSpc>
                <a:spcPct val="83413"/>
              </a:lnSpc>
            </a:pPr>
            <a:r>
              <a:rPr lang="en-US" sz="2790" b="0" i="0" u="none" strike="noStrike" spc="-200" dirty="0">
                <a:solidFill>
                  <a:srgbClr val="55937D"/>
                </a:solidFill>
                <a:latin typeface="Pretendard Bold"/>
                <a:ea typeface="Pretendard Bold"/>
                <a:cs typeface="Pretendard Bold"/>
              </a:rPr>
              <a:t>2025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801100" y="10401300"/>
            <a:ext cx="5892800" cy="2311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en-US" sz="1765" b="0" i="0" u="none" strike="noStrike">
                <a:solidFill>
                  <a:srgbClr val="000000">
                    <a:alpha val="80000"/>
                  </a:srgbClr>
                </a:solidFill>
                <a:latin typeface="Pretendard Light"/>
                <a:ea typeface="Pretendard Light"/>
                <a:cs typeface="Pretendard Light"/>
              </a:rPr>
              <a:t>• 벤처기업 인증
• 산업통상자원부 BI공모전 대상(산업통상자원부 장관상)
• 국토안전관리원 그린 리모델링 사업자 등록
• 기업부설연구소 설립
• SEED 투자유치
• 중소벤처기업부 청년창업사관학교 13기 본교 입교
• (주)디어그린 설립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877300" y="9867900"/>
            <a:ext cx="3657600" cy="355600"/>
          </a:xfrm>
          <a:prstGeom prst="rect">
            <a:avLst/>
          </a:prstGeom>
        </p:spPr>
        <p:txBody>
          <a:bodyPr lIns="0" tIns="12514" rIns="0" bIns="12514" rtlCol="0" anchor="ctr"/>
          <a:lstStyle/>
          <a:p>
            <a:pPr lvl="0" algn="l">
              <a:lnSpc>
                <a:spcPct val="107899"/>
              </a:lnSpc>
            </a:pPr>
            <a:r>
              <a:rPr lang="en-US" sz="1970" b="0" i="0" u="none" strike="noStrike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주요 사업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4325600" y="10401300"/>
            <a:ext cx="4965700" cy="16637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en-US" sz="1765" b="0" i="0" u="none" strike="noStrike" dirty="0">
                <a:solidFill>
                  <a:srgbClr val="000000">
                    <a:alpha val="80000"/>
                  </a:srgbClr>
                </a:solidFill>
                <a:latin typeface="Pretendard Light"/>
                <a:ea typeface="Pretendard Light"/>
                <a:cs typeface="Pretendard Light"/>
              </a:rPr>
              <a:t>• </a:t>
            </a:r>
            <a:r>
              <a:rPr lang="en-US" sz="1765" b="0" i="0" u="none" strike="noStrike" dirty="0" err="1">
                <a:solidFill>
                  <a:srgbClr val="000000">
                    <a:alpha val="80000"/>
                  </a:srgbClr>
                </a:solidFill>
                <a:latin typeface="Pretendard Light"/>
                <a:ea typeface="Pretendard Light"/>
                <a:cs typeface="Pretendard Light"/>
              </a:rPr>
              <a:t>전북</a:t>
            </a:r>
            <a:r>
              <a:rPr lang="en-US" sz="1765" b="0" i="0" u="none" strike="noStrike" dirty="0">
                <a:solidFill>
                  <a:srgbClr val="000000">
                    <a:alpha val="80000"/>
                  </a:srgbClr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1765" b="0" i="0" u="none" strike="noStrike" dirty="0" err="1">
                <a:solidFill>
                  <a:srgbClr val="000000">
                    <a:alpha val="80000"/>
                  </a:srgbClr>
                </a:solidFill>
                <a:latin typeface="Pretendard Light"/>
                <a:ea typeface="Pretendard Light"/>
                <a:cs typeface="Pretendard Light"/>
              </a:rPr>
              <a:t>탄소중립</a:t>
            </a:r>
            <a:r>
              <a:rPr lang="en-US" sz="1765" b="0" i="0" u="none" strike="noStrike" dirty="0">
                <a:solidFill>
                  <a:srgbClr val="000000">
                    <a:alpha val="80000"/>
                  </a:srgbClr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1765" b="0" i="0" u="none" strike="noStrike" dirty="0" err="1">
                <a:solidFill>
                  <a:srgbClr val="000000">
                    <a:alpha val="80000"/>
                  </a:srgbClr>
                </a:solidFill>
                <a:latin typeface="Pretendard Light"/>
                <a:ea typeface="Pretendard Light"/>
                <a:cs typeface="Pretendard Light"/>
              </a:rPr>
              <a:t>연계</a:t>
            </a:r>
            <a:r>
              <a:rPr lang="en-US" sz="1765" b="0" i="0" u="none" strike="noStrike" dirty="0">
                <a:solidFill>
                  <a:srgbClr val="000000">
                    <a:alpha val="80000"/>
                  </a:srgbClr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1765" b="0" i="0" u="none" strike="noStrike" dirty="0" err="1">
                <a:solidFill>
                  <a:srgbClr val="000000">
                    <a:alpha val="80000"/>
                  </a:srgbClr>
                </a:solidFill>
                <a:latin typeface="Pretendard Light"/>
                <a:ea typeface="Pretendard Light"/>
                <a:cs typeface="Pretendard Light"/>
              </a:rPr>
              <a:t>기술창업</a:t>
            </a:r>
            <a:r>
              <a:rPr lang="en-US" sz="1765" b="0" i="0" u="none" strike="noStrike" dirty="0">
                <a:solidFill>
                  <a:srgbClr val="000000">
                    <a:alpha val="80000"/>
                  </a:srgbClr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1765" b="0" i="0" u="none" strike="noStrike" dirty="0" err="1">
                <a:solidFill>
                  <a:srgbClr val="000000">
                    <a:alpha val="80000"/>
                  </a:srgbClr>
                </a:solidFill>
                <a:latin typeface="Pretendard Light"/>
                <a:ea typeface="Pretendard Light"/>
                <a:cs typeface="Pretendard Light"/>
              </a:rPr>
              <a:t>지원사업</a:t>
            </a:r>
            <a:r>
              <a:rPr lang="en-US" sz="1765" b="0" i="0" u="none" strike="noStrike" dirty="0">
                <a:solidFill>
                  <a:srgbClr val="000000">
                    <a:alpha val="80000"/>
                  </a:srgbClr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1765" b="0" i="0" u="none" strike="noStrike" dirty="0" err="1">
                <a:solidFill>
                  <a:srgbClr val="000000">
                    <a:alpha val="80000"/>
                  </a:srgbClr>
                </a:solidFill>
                <a:latin typeface="Pretendard Light"/>
                <a:ea typeface="Pretendard Light"/>
                <a:cs typeface="Pretendard Light"/>
              </a:rPr>
              <a:t>선정</a:t>
            </a:r>
            <a:r>
              <a:rPr lang="en-US" sz="1765" b="0" i="0" u="none" strike="noStrike" dirty="0">
                <a:solidFill>
                  <a:srgbClr val="000000">
                    <a:alpha val="80000"/>
                  </a:srgbClr>
                </a:solidFill>
                <a:latin typeface="Pretendard Light"/>
                <a:ea typeface="Pretendard Light"/>
                <a:cs typeface="Pretendard Light"/>
              </a:rPr>
              <a:t>
• </a:t>
            </a:r>
            <a:r>
              <a:rPr lang="en-US" sz="1765" b="0" i="0" u="none" strike="noStrike" dirty="0" err="1">
                <a:solidFill>
                  <a:srgbClr val="000000">
                    <a:alpha val="80000"/>
                  </a:srgbClr>
                </a:solidFill>
                <a:latin typeface="Pretendard Light"/>
                <a:ea typeface="Pretendard Light"/>
                <a:cs typeface="Pretendard Light"/>
              </a:rPr>
              <a:t>호남</a:t>
            </a:r>
            <a:r>
              <a:rPr lang="en-US" sz="1765" b="0" i="0" u="none" strike="noStrike" dirty="0">
                <a:solidFill>
                  <a:srgbClr val="000000">
                    <a:alpha val="80000"/>
                  </a:srgbClr>
                </a:solidFill>
                <a:latin typeface="Pretendard Light"/>
                <a:ea typeface="Pretendard Light"/>
                <a:cs typeface="Pretendard Light"/>
              </a:rPr>
              <a:t> ICT </a:t>
            </a:r>
            <a:r>
              <a:rPr lang="en-US" sz="1765" b="0" i="0" u="none" strike="noStrike" dirty="0" err="1">
                <a:solidFill>
                  <a:srgbClr val="000000">
                    <a:alpha val="80000"/>
                  </a:srgbClr>
                </a:solidFill>
                <a:latin typeface="Pretendard Light"/>
                <a:ea typeface="Pretendard Light"/>
                <a:cs typeface="Pretendard Light"/>
              </a:rPr>
              <a:t>공모전</a:t>
            </a:r>
            <a:r>
              <a:rPr lang="en-US" sz="1765" b="0" i="0" u="none" strike="noStrike" dirty="0">
                <a:solidFill>
                  <a:srgbClr val="000000">
                    <a:alpha val="80000"/>
                  </a:srgbClr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1765" b="0" i="0" u="none" strike="noStrike" dirty="0" err="1">
                <a:solidFill>
                  <a:srgbClr val="000000">
                    <a:alpha val="80000"/>
                  </a:srgbClr>
                </a:solidFill>
                <a:latin typeface="Pretendard Light"/>
                <a:ea typeface="Pretendard Light"/>
                <a:cs typeface="Pretendard Light"/>
              </a:rPr>
              <a:t>최우수상</a:t>
            </a:r>
            <a:r>
              <a:rPr lang="en-US" sz="1765" b="0" i="0" u="none" strike="noStrike" dirty="0">
                <a:solidFill>
                  <a:srgbClr val="000000">
                    <a:alpha val="80000"/>
                  </a:srgbClr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1765" b="0" i="0" u="none" strike="noStrike" dirty="0" err="1">
                <a:solidFill>
                  <a:srgbClr val="000000">
                    <a:alpha val="80000"/>
                  </a:srgbClr>
                </a:solidFill>
                <a:latin typeface="Pretendard Light"/>
                <a:ea typeface="Pretendard Light"/>
                <a:cs typeface="Pretendard Light"/>
              </a:rPr>
              <a:t>수상</a:t>
            </a:r>
            <a:r>
              <a:rPr lang="en-US" sz="1765" b="0" i="0" u="none" strike="noStrike" dirty="0">
                <a:solidFill>
                  <a:srgbClr val="000000">
                    <a:alpha val="80000"/>
                  </a:srgbClr>
                </a:solidFill>
                <a:latin typeface="Pretendard Light"/>
                <a:ea typeface="Pretendard Light"/>
                <a:cs typeface="Pretendard Light"/>
              </a:rPr>
              <a:t>
• </a:t>
            </a:r>
            <a:r>
              <a:rPr lang="en-US" sz="1765" b="0" i="0" u="none" strike="noStrike" dirty="0" err="1">
                <a:solidFill>
                  <a:srgbClr val="000000">
                    <a:alpha val="80000"/>
                  </a:srgbClr>
                </a:solidFill>
                <a:latin typeface="Pretendard Light"/>
                <a:ea typeface="Pretendard Light"/>
                <a:cs typeface="Pretendard Light"/>
              </a:rPr>
              <a:t>중소벤처기업부</a:t>
            </a:r>
            <a:r>
              <a:rPr lang="en-US" sz="1765" b="0" i="0" u="none" strike="noStrike" dirty="0">
                <a:solidFill>
                  <a:srgbClr val="000000">
                    <a:alpha val="80000"/>
                  </a:srgbClr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1765" b="0" i="0" u="none" strike="noStrike" dirty="0" err="1">
                <a:solidFill>
                  <a:srgbClr val="000000">
                    <a:alpha val="80000"/>
                  </a:srgbClr>
                </a:solidFill>
                <a:latin typeface="Pretendard Light"/>
                <a:ea typeface="Pretendard Light"/>
                <a:cs typeface="Pretendard Light"/>
              </a:rPr>
              <a:t>국가연구개발과제</a:t>
            </a:r>
            <a:r>
              <a:rPr lang="en-US" sz="1765" b="0" i="0" u="none" strike="noStrike" dirty="0">
                <a:solidFill>
                  <a:srgbClr val="000000">
                    <a:alpha val="80000"/>
                  </a:srgbClr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1765" b="0" i="0" u="none" strike="noStrike" dirty="0" err="1">
                <a:solidFill>
                  <a:srgbClr val="000000">
                    <a:alpha val="80000"/>
                  </a:srgbClr>
                </a:solidFill>
                <a:latin typeface="Pretendard Light"/>
                <a:ea typeface="Pretendard Light"/>
                <a:cs typeface="Pretendard Light"/>
              </a:rPr>
              <a:t>선정</a:t>
            </a:r>
            <a:r>
              <a:rPr lang="en-US" sz="1765" b="0" i="0" u="none" strike="noStrike" dirty="0">
                <a:solidFill>
                  <a:srgbClr val="000000">
                    <a:alpha val="80000"/>
                  </a:srgbClr>
                </a:solidFill>
                <a:latin typeface="Pretendard Light"/>
                <a:ea typeface="Pretendard Light"/>
                <a:cs typeface="Pretendard Light"/>
              </a:rPr>
              <a:t>
• </a:t>
            </a:r>
            <a:r>
              <a:rPr lang="en-US" sz="1765" b="0" i="0" u="none" strike="noStrike" dirty="0" err="1">
                <a:solidFill>
                  <a:srgbClr val="000000">
                    <a:alpha val="80000"/>
                  </a:srgbClr>
                </a:solidFill>
                <a:latin typeface="Pretendard Light"/>
                <a:ea typeface="Pretendard Light"/>
                <a:cs typeface="Pretendard Light"/>
              </a:rPr>
              <a:t>경기주택도시공사</a:t>
            </a:r>
            <a:r>
              <a:rPr lang="en-US" sz="1765" b="0" i="0" u="none" strike="noStrike" dirty="0">
                <a:solidFill>
                  <a:srgbClr val="000000">
                    <a:alpha val="80000"/>
                  </a:srgbClr>
                </a:solidFill>
                <a:latin typeface="Pretendard Light"/>
                <a:ea typeface="Pretendard Light"/>
                <a:cs typeface="Pretendard Light"/>
              </a:rPr>
              <a:t>(GH) </a:t>
            </a:r>
            <a:r>
              <a:rPr lang="en-US" sz="1765" b="0" i="0" u="none" strike="noStrike" dirty="0" err="1">
                <a:solidFill>
                  <a:srgbClr val="000000">
                    <a:alpha val="80000"/>
                  </a:srgbClr>
                </a:solidFill>
                <a:latin typeface="Pretendard Light"/>
                <a:ea typeface="Pretendard Light"/>
                <a:cs typeface="Pretendard Light"/>
              </a:rPr>
              <a:t>민간협력기술개발</a:t>
            </a:r>
            <a:r>
              <a:rPr lang="en-US" sz="1765" b="0" i="0" u="none" strike="noStrike" dirty="0">
                <a:solidFill>
                  <a:srgbClr val="000000">
                    <a:alpha val="80000"/>
                  </a:srgbClr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1765" b="0" i="0" u="none" strike="noStrike" dirty="0" err="1">
                <a:solidFill>
                  <a:srgbClr val="000000">
                    <a:alpha val="80000"/>
                  </a:srgbClr>
                </a:solidFill>
                <a:latin typeface="Pretendard Light"/>
                <a:ea typeface="Pretendard Light"/>
                <a:cs typeface="Pretendard Light"/>
              </a:rPr>
              <a:t>사업</a:t>
            </a:r>
            <a:r>
              <a:rPr lang="en-US" sz="1765" b="0" i="0" u="none" strike="noStrike" dirty="0">
                <a:solidFill>
                  <a:srgbClr val="000000">
                    <a:alpha val="80000"/>
                  </a:srgbClr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1765" b="0" i="0" u="none" strike="noStrike" dirty="0" err="1">
                <a:solidFill>
                  <a:srgbClr val="000000">
                    <a:alpha val="80000"/>
                  </a:srgbClr>
                </a:solidFill>
                <a:latin typeface="Pretendard Light"/>
                <a:ea typeface="Pretendard Light"/>
                <a:cs typeface="Pretendard Light"/>
              </a:rPr>
              <a:t>선정</a:t>
            </a:r>
            <a:r>
              <a:rPr lang="en-US" sz="1765" b="0" i="0" u="none" strike="noStrike" dirty="0">
                <a:solidFill>
                  <a:srgbClr val="000000">
                    <a:alpha val="80000"/>
                  </a:srgbClr>
                </a:solidFill>
                <a:latin typeface="Pretendard Light"/>
                <a:ea typeface="Pretendard Light"/>
                <a:cs typeface="Pretendard Light"/>
              </a:rPr>
              <a:t>
• </a:t>
            </a:r>
            <a:r>
              <a:rPr lang="en-US" sz="1765" b="0" i="0" u="none" strike="noStrike" dirty="0" err="1">
                <a:solidFill>
                  <a:srgbClr val="000000">
                    <a:alpha val="80000"/>
                  </a:srgbClr>
                </a:solidFill>
                <a:latin typeface="Pretendard Light"/>
                <a:ea typeface="Pretendard Light"/>
                <a:cs typeface="Pretendard Light"/>
              </a:rPr>
              <a:t>환경부</a:t>
            </a:r>
            <a:r>
              <a:rPr lang="en-US" sz="1765" b="0" i="0" u="none" strike="noStrike" dirty="0">
                <a:solidFill>
                  <a:srgbClr val="000000">
                    <a:alpha val="80000"/>
                  </a:srgbClr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1765" b="0" i="0" u="none" strike="noStrike" dirty="0" err="1">
                <a:solidFill>
                  <a:srgbClr val="000000">
                    <a:alpha val="80000"/>
                  </a:srgbClr>
                </a:solidFill>
                <a:latin typeface="Pretendard Light"/>
                <a:ea typeface="Pretendard Light"/>
                <a:cs typeface="Pretendard Light"/>
              </a:rPr>
              <a:t>에코</a:t>
            </a:r>
            <a:r>
              <a:rPr lang="en-US" sz="1765" b="0" i="0" u="none" strike="noStrike" dirty="0">
                <a:solidFill>
                  <a:srgbClr val="000000">
                    <a:alpha val="80000"/>
                  </a:srgbClr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1765" b="0" i="0" u="none" strike="noStrike" dirty="0" err="1">
                <a:solidFill>
                  <a:srgbClr val="000000">
                    <a:alpha val="80000"/>
                  </a:srgbClr>
                </a:solidFill>
                <a:latin typeface="Pretendard Light"/>
                <a:ea typeface="Pretendard Light"/>
                <a:cs typeface="Pretendard Light"/>
              </a:rPr>
              <a:t>스타트업</a:t>
            </a:r>
            <a:r>
              <a:rPr lang="en-US" sz="1765" b="0" i="0" u="none" strike="noStrike" dirty="0">
                <a:solidFill>
                  <a:srgbClr val="000000">
                    <a:alpha val="80000"/>
                  </a:srgbClr>
                </a:solidFill>
                <a:latin typeface="Pretendard Light"/>
                <a:ea typeface="Pretendard Light"/>
                <a:cs typeface="Pretendard Light"/>
              </a:rPr>
              <a:t> </a:t>
            </a:r>
            <a:r>
              <a:rPr lang="en-US" sz="1765" b="0" i="0" u="none" strike="noStrike" dirty="0" err="1">
                <a:solidFill>
                  <a:srgbClr val="000000">
                    <a:alpha val="80000"/>
                  </a:srgbClr>
                </a:solidFill>
                <a:latin typeface="Pretendard Light"/>
                <a:ea typeface="Pretendard Light"/>
                <a:cs typeface="Pretendard Light"/>
              </a:rPr>
              <a:t>지원사업</a:t>
            </a:r>
            <a:r>
              <a:rPr lang="en-US" sz="1765" b="0" i="0" u="none" strike="noStrike" dirty="0">
                <a:solidFill>
                  <a:srgbClr val="000000">
                    <a:alpha val="80000"/>
                  </a:srgbClr>
                </a:solidFill>
                <a:latin typeface="Pretendard Light"/>
                <a:ea typeface="Pretendard Light"/>
                <a:cs typeface="Pretendard Light"/>
              </a:rPr>
              <a:t> 선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4401800" y="9867900"/>
            <a:ext cx="4305300" cy="355600"/>
          </a:xfrm>
          <a:prstGeom prst="rect">
            <a:avLst/>
          </a:prstGeom>
        </p:spPr>
        <p:txBody>
          <a:bodyPr lIns="0" tIns="12514" rIns="0" bIns="12514" rtlCol="0" anchor="ctr"/>
          <a:lstStyle/>
          <a:p>
            <a:pPr lvl="0" algn="l">
              <a:lnSpc>
                <a:spcPct val="107899"/>
              </a:lnSpc>
            </a:pPr>
            <a:r>
              <a:rPr lang="en-US" sz="1970" b="0" i="0" u="none" strike="noStrike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주요 사업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447800" y="10452100"/>
            <a:ext cx="6299200" cy="20955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24499"/>
              </a:lnSpc>
            </a:pPr>
            <a:r>
              <a:rPr lang="en-US" sz="2266" b="0" i="0" u="none" strike="noStrike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본사</a:t>
            </a:r>
            <a:r>
              <a:rPr lang="en-US" sz="2266" b="0" i="0" u="none" strike="noStrike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
전북특별자치도 익산시 평동로 7길 72, 321호</a:t>
            </a:r>
          </a:p>
          <a:p>
            <a:pPr lvl="0" algn="l">
              <a:lnSpc>
                <a:spcPct val="124499"/>
              </a:lnSpc>
            </a:pPr>
            <a:endParaRPr lang="en-US" sz="2266" b="0" i="0" u="none" strike="noStrike">
              <a:solidFill>
                <a:srgbClr val="7B8288"/>
              </a:solidFill>
              <a:latin typeface="Pretendard Regular"/>
              <a:ea typeface="Pretendard Regular"/>
              <a:cs typeface="Pretendard Regular"/>
            </a:endParaRPr>
          </a:p>
          <a:p>
            <a:pPr lvl="0" algn="l">
              <a:lnSpc>
                <a:spcPct val="124499"/>
              </a:lnSpc>
            </a:pPr>
            <a:r>
              <a:rPr lang="en-US" sz="2266" b="0" i="0" u="none" strike="noStrike">
                <a:solidFill>
                  <a:srgbClr val="000000"/>
                </a:solidFill>
                <a:latin typeface="Pretendard Regular"/>
                <a:ea typeface="Pretendard Regular"/>
                <a:cs typeface="Pretendard Regular"/>
              </a:rPr>
              <a:t>기업부설연구소</a:t>
            </a:r>
            <a:r>
              <a:rPr lang="en-US" sz="2266" b="0" i="0" u="none" strike="noStrike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
서울특별시 서초구 사임당로 58, B1 G113호</a:t>
            </a:r>
          </a:p>
        </p:txBody>
      </p:sp>
      <p:pic>
        <p:nvPicPr>
          <p:cNvPr id="27" name="그래픽 26">
            <a:extLst>
              <a:ext uri="{FF2B5EF4-FFF2-40B4-BE49-F238E27FC236}">
                <a16:creationId xmlns:a16="http://schemas.microsoft.com/office/drawing/2014/main" id="{1E7D125C-A27D-CA73-3B5E-909689700E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23330" y="838199"/>
            <a:ext cx="3136910" cy="330201"/>
          </a:xfrm>
          <a:prstGeom prst="rect">
            <a:avLst/>
          </a:prstGeom>
        </p:spPr>
      </p:pic>
      <p:pic>
        <p:nvPicPr>
          <p:cNvPr id="43" name="그래픽 42">
            <a:extLst>
              <a:ext uri="{FF2B5EF4-FFF2-40B4-BE49-F238E27FC236}">
                <a16:creationId xmlns:a16="http://schemas.microsoft.com/office/drawing/2014/main" id="{BFF7622D-B9F9-4549-A99A-B64C539446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01100" y="8339741"/>
            <a:ext cx="15506700" cy="393128"/>
          </a:xfrm>
          <a:prstGeom prst="rect">
            <a:avLst/>
          </a:prstGeom>
        </p:spPr>
      </p:pic>
      <p:sp>
        <p:nvSpPr>
          <p:cNvPr id="45" name="TextBox 15">
            <a:extLst>
              <a:ext uri="{FF2B5EF4-FFF2-40B4-BE49-F238E27FC236}">
                <a16:creationId xmlns:a16="http://schemas.microsoft.com/office/drawing/2014/main" id="{CA4A0C5A-58F9-88EF-618F-ADBE4B88C18B}"/>
              </a:ext>
            </a:extLst>
          </p:cNvPr>
          <p:cNvSpPr txBox="1"/>
          <p:nvPr/>
        </p:nvSpPr>
        <p:spPr>
          <a:xfrm>
            <a:off x="1310640" y="1435100"/>
            <a:ext cx="6299200" cy="542639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24499"/>
              </a:lnSpc>
            </a:pPr>
            <a:r>
              <a:rPr lang="ko-KR" altLang="en-US" sz="280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 Regular"/>
                <a:ea typeface="Pretendard Regular"/>
                <a:cs typeface="Pretendard Regular"/>
              </a:rPr>
              <a:t>회사 소개</a:t>
            </a:r>
            <a:endParaRPr lang="en-US" sz="2800" i="0" u="none" strike="noStrike" dirty="0">
              <a:solidFill>
                <a:schemeClr val="tx1">
                  <a:lumMod val="50000"/>
                  <a:lumOff val="50000"/>
                </a:schemeClr>
              </a:solidFill>
              <a:latin typeface="Pretendard Regular"/>
              <a:ea typeface="Pretendard Regular"/>
              <a:cs typeface="Pretendard Regular"/>
            </a:endParaRPr>
          </a:p>
        </p:txBody>
      </p:sp>
      <p:pic>
        <p:nvPicPr>
          <p:cNvPr id="46" name="Picture 12">
            <a:extLst>
              <a:ext uri="{FF2B5EF4-FFF2-40B4-BE49-F238E27FC236}">
                <a16:creationId xmlns:a16="http://schemas.microsoft.com/office/drawing/2014/main" id="{75616610-973E-84AA-A887-344B415852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23329900" y="9728200"/>
            <a:ext cx="4584700" cy="7543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그래픽 33">
            <a:extLst>
              <a:ext uri="{FF2B5EF4-FFF2-40B4-BE49-F238E27FC236}">
                <a16:creationId xmlns:a16="http://schemas.microsoft.com/office/drawing/2014/main" id="{E3E8FCC4-4CC1-F162-5B5B-D58CD95947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23330" y="838199"/>
            <a:ext cx="3136910" cy="330201"/>
          </a:xfrm>
          <a:prstGeom prst="rect">
            <a:avLst/>
          </a:prstGeom>
        </p:spPr>
      </p:pic>
      <p:pic>
        <p:nvPicPr>
          <p:cNvPr id="60" name="Picture 12">
            <a:extLst>
              <a:ext uri="{FF2B5EF4-FFF2-40B4-BE49-F238E27FC236}">
                <a16:creationId xmlns:a16="http://schemas.microsoft.com/office/drawing/2014/main" id="{D5E9F156-A7DA-F24D-265C-B7719D766E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22241" y="-869230"/>
            <a:ext cx="4051300" cy="25400"/>
          </a:xfrm>
          <a:prstGeom prst="rect">
            <a:avLst/>
          </a:prstGeom>
        </p:spPr>
      </p:pic>
      <p:pic>
        <p:nvPicPr>
          <p:cNvPr id="73" name="Picture 11">
            <a:extLst>
              <a:ext uri="{FF2B5EF4-FFF2-40B4-BE49-F238E27FC236}">
                <a16:creationId xmlns:a16="http://schemas.microsoft.com/office/drawing/2014/main" id="{32E32632-EFCC-A214-2572-0B926B62D489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0000"/>
          </a:blip>
          <a:stretch>
            <a:fillRect/>
          </a:stretch>
        </p:blipFill>
        <p:spPr>
          <a:xfrm flipH="1">
            <a:off x="-1" y="7086600"/>
            <a:ext cx="11819354" cy="6613525"/>
          </a:xfrm>
          <a:prstGeom prst="rect">
            <a:avLst/>
          </a:prstGeom>
        </p:spPr>
      </p:pic>
      <p:sp>
        <p:nvSpPr>
          <p:cNvPr id="49" name="사각형: 둥근 모서리 48">
            <a:extLst>
              <a:ext uri="{FF2B5EF4-FFF2-40B4-BE49-F238E27FC236}">
                <a16:creationId xmlns:a16="http://schemas.microsoft.com/office/drawing/2014/main" id="{4680C7BA-9790-0815-C110-67D219C46FC0}"/>
              </a:ext>
            </a:extLst>
          </p:cNvPr>
          <p:cNvSpPr/>
          <p:nvPr/>
        </p:nvSpPr>
        <p:spPr>
          <a:xfrm>
            <a:off x="1219199" y="11337925"/>
            <a:ext cx="21945601" cy="1098550"/>
          </a:xfrm>
          <a:prstGeom prst="roundRect">
            <a:avLst/>
          </a:prstGeom>
          <a:solidFill>
            <a:srgbClr val="5593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6199"/>
              </a:lnSpc>
            </a:pPr>
            <a:r>
              <a:rPr lang="en-US" altLang="ko-KR" sz="3200" dirty="0" err="1">
                <a:solidFill>
                  <a:srgbClr val="F8F8F9"/>
                </a:solidFill>
                <a:latin typeface="Pretendard SemiBold"/>
                <a:ea typeface="Pretendard SemiBold"/>
                <a:cs typeface="Pretendard SemiBold"/>
              </a:rPr>
              <a:t>이제</a:t>
            </a:r>
            <a:r>
              <a:rPr lang="en-US" altLang="ko-KR" sz="3200" dirty="0">
                <a:solidFill>
                  <a:srgbClr val="F8F8F9"/>
                </a:solidFill>
                <a:latin typeface="Pretendard SemiBold"/>
                <a:ea typeface="Pretendard SemiBold"/>
                <a:cs typeface="Pretendard SemiBold"/>
              </a:rPr>
              <a:t> </a:t>
            </a:r>
            <a:r>
              <a:rPr lang="en-US" altLang="ko-KR" sz="3200" dirty="0" err="1">
                <a:solidFill>
                  <a:srgbClr val="F8F8F9"/>
                </a:solidFill>
                <a:latin typeface="Pretendard SemiBold"/>
                <a:ea typeface="Pretendard SemiBold"/>
                <a:cs typeface="Pretendard SemiBold"/>
              </a:rPr>
              <a:t>친환경</a:t>
            </a:r>
            <a:r>
              <a:rPr lang="en-US" altLang="ko-KR" sz="3200" dirty="0">
                <a:solidFill>
                  <a:srgbClr val="F8F8F9"/>
                </a:solidFill>
                <a:latin typeface="Pretendard SemiBold"/>
                <a:ea typeface="Pretendard SemiBold"/>
                <a:cs typeface="Pretendard SemiBold"/>
              </a:rPr>
              <a:t> </a:t>
            </a:r>
            <a:r>
              <a:rPr lang="en-US" altLang="ko-KR" sz="3200" dirty="0" err="1">
                <a:solidFill>
                  <a:srgbClr val="F8F8F9"/>
                </a:solidFill>
                <a:latin typeface="Pretendard SemiBold"/>
                <a:ea typeface="Pretendard SemiBold"/>
                <a:cs typeface="Pretendard SemiBold"/>
              </a:rPr>
              <a:t>정책은</a:t>
            </a:r>
            <a:r>
              <a:rPr lang="en-US" altLang="ko-KR" sz="3200" dirty="0">
                <a:solidFill>
                  <a:srgbClr val="F8F8F9"/>
                </a:solidFill>
                <a:latin typeface="Pretendard SemiBold"/>
                <a:ea typeface="Pretendard SemiBold"/>
                <a:cs typeface="Pretendard SemiBold"/>
              </a:rPr>
              <a:t> ‘</a:t>
            </a:r>
            <a:r>
              <a:rPr lang="en-US" altLang="ko-KR" sz="3200" dirty="0" err="1">
                <a:solidFill>
                  <a:srgbClr val="F8F8F9"/>
                </a:solidFill>
                <a:latin typeface="Pretendard SemiBold"/>
                <a:ea typeface="Pretendard SemiBold"/>
                <a:cs typeface="Pretendard SemiBold"/>
              </a:rPr>
              <a:t>개별</a:t>
            </a:r>
            <a:r>
              <a:rPr lang="en-US" altLang="ko-KR" sz="3200" dirty="0">
                <a:solidFill>
                  <a:srgbClr val="F8F8F9"/>
                </a:solidFill>
                <a:latin typeface="Pretendard SemiBold"/>
                <a:ea typeface="Pretendard SemiBold"/>
                <a:cs typeface="Pretendard SemiBold"/>
              </a:rPr>
              <a:t> </a:t>
            </a:r>
            <a:r>
              <a:rPr lang="en-US" altLang="ko-KR" sz="3200" dirty="0" err="1">
                <a:solidFill>
                  <a:srgbClr val="F8F8F9"/>
                </a:solidFill>
                <a:latin typeface="Pretendard SemiBold"/>
                <a:ea typeface="Pretendard SemiBold"/>
                <a:cs typeface="Pretendard SemiBold"/>
              </a:rPr>
              <a:t>대응’이</a:t>
            </a:r>
            <a:r>
              <a:rPr lang="en-US" altLang="ko-KR" sz="3200" dirty="0">
                <a:solidFill>
                  <a:srgbClr val="F8F8F9"/>
                </a:solidFill>
                <a:latin typeface="Pretendard SemiBold"/>
                <a:ea typeface="Pretendard SemiBold"/>
                <a:cs typeface="Pretendard SemiBold"/>
              </a:rPr>
              <a:t> </a:t>
            </a:r>
            <a:r>
              <a:rPr lang="en-US" altLang="ko-KR" sz="3200" dirty="0" err="1">
                <a:solidFill>
                  <a:srgbClr val="F8F8F9"/>
                </a:solidFill>
                <a:latin typeface="Pretendard SemiBold"/>
                <a:ea typeface="Pretendard SemiBold"/>
                <a:cs typeface="Pretendard SemiBold"/>
              </a:rPr>
              <a:t>아닌</a:t>
            </a:r>
            <a:r>
              <a:rPr lang="en-US" altLang="ko-KR" sz="3200" dirty="0">
                <a:solidFill>
                  <a:srgbClr val="F8F8F9"/>
                </a:solidFill>
                <a:latin typeface="Pretendard SemiBold"/>
                <a:ea typeface="Pretendard SemiBold"/>
                <a:cs typeface="Pretendard SemiBold"/>
              </a:rPr>
              <a:t>, 전 </a:t>
            </a:r>
            <a:r>
              <a:rPr lang="en-US" altLang="ko-KR" sz="3200" dirty="0" err="1">
                <a:solidFill>
                  <a:srgbClr val="F8F8F9"/>
                </a:solidFill>
                <a:latin typeface="Pretendard SemiBold"/>
                <a:ea typeface="Pretendard SemiBold"/>
                <a:cs typeface="Pretendard SemiBold"/>
              </a:rPr>
              <a:t>과정을</a:t>
            </a:r>
            <a:r>
              <a:rPr lang="en-US" altLang="ko-KR" sz="3200" dirty="0">
                <a:solidFill>
                  <a:srgbClr val="F8F8F9"/>
                </a:solidFill>
                <a:latin typeface="Pretendard SemiBold"/>
                <a:ea typeface="Pretendard SemiBold"/>
                <a:cs typeface="Pretendard SemiBold"/>
              </a:rPr>
              <a:t> </a:t>
            </a:r>
            <a:r>
              <a:rPr lang="en-US" altLang="ko-KR" sz="3200" dirty="0" err="1">
                <a:solidFill>
                  <a:srgbClr val="F8F8F9"/>
                </a:solidFill>
                <a:latin typeface="Pretendard SemiBold"/>
                <a:ea typeface="Pretendard SemiBold"/>
                <a:cs typeface="Pretendard SemiBold"/>
              </a:rPr>
              <a:t>연결해</a:t>
            </a:r>
            <a:r>
              <a:rPr lang="en-US" altLang="ko-KR" sz="3200" dirty="0">
                <a:solidFill>
                  <a:srgbClr val="F8F8F9"/>
                </a:solidFill>
                <a:latin typeface="Pretendard SemiBold"/>
                <a:ea typeface="Pretendard SemiBold"/>
                <a:cs typeface="Pretendard SemiBold"/>
              </a:rPr>
              <a:t> </a:t>
            </a:r>
            <a:r>
              <a:rPr lang="en-US" altLang="ko-KR" sz="3200" dirty="0" err="1">
                <a:solidFill>
                  <a:srgbClr val="F8F8F9"/>
                </a:solidFill>
                <a:latin typeface="Pretendard SemiBold"/>
                <a:ea typeface="Pretendard SemiBold"/>
                <a:cs typeface="Pretendard SemiBold"/>
              </a:rPr>
              <a:t>관리할</a:t>
            </a:r>
            <a:r>
              <a:rPr lang="en-US" altLang="ko-KR" sz="3200" dirty="0">
                <a:solidFill>
                  <a:srgbClr val="F8F8F9"/>
                </a:solidFill>
                <a:latin typeface="Pretendard SemiBold"/>
                <a:ea typeface="Pretendard SemiBold"/>
                <a:cs typeface="Pretendard SemiBold"/>
              </a:rPr>
              <a:t> 수 </a:t>
            </a:r>
            <a:r>
              <a:rPr lang="en-US" altLang="ko-KR" sz="3200" dirty="0" err="1">
                <a:solidFill>
                  <a:srgbClr val="F8F8F9"/>
                </a:solidFill>
                <a:latin typeface="Pretendard SemiBold"/>
                <a:ea typeface="Pretendard SemiBold"/>
                <a:cs typeface="Pretendard SemiBold"/>
              </a:rPr>
              <a:t>있는</a:t>
            </a:r>
            <a:r>
              <a:rPr lang="en-US" altLang="ko-KR" sz="3200" dirty="0">
                <a:solidFill>
                  <a:srgbClr val="F8F8F9"/>
                </a:solidFill>
                <a:latin typeface="Pretendard SemiBold"/>
                <a:ea typeface="Pretendard SemiBold"/>
                <a:cs typeface="Pretendard SemiBold"/>
              </a:rPr>
              <a:t> </a:t>
            </a:r>
            <a:r>
              <a:rPr lang="en-US" altLang="ko-KR" sz="3200" dirty="0" err="1">
                <a:solidFill>
                  <a:srgbClr val="F8F8F9"/>
                </a:solidFill>
                <a:latin typeface="Pretendard SemiBold"/>
                <a:ea typeface="Pretendard SemiBold"/>
                <a:cs typeface="Pretendard SemiBold"/>
              </a:rPr>
              <a:t>수행</a:t>
            </a:r>
            <a:r>
              <a:rPr lang="en-US" altLang="ko-KR" sz="3200" dirty="0">
                <a:solidFill>
                  <a:srgbClr val="F8F8F9"/>
                </a:solidFill>
                <a:latin typeface="Pretendard SemiBold"/>
                <a:ea typeface="Pretendard SemiBold"/>
                <a:cs typeface="Pretendard SemiBold"/>
              </a:rPr>
              <a:t> </a:t>
            </a:r>
            <a:r>
              <a:rPr lang="en-US" altLang="ko-KR" sz="3200" dirty="0" err="1">
                <a:solidFill>
                  <a:srgbClr val="F8F8F9"/>
                </a:solidFill>
                <a:latin typeface="Pretendard SemiBold"/>
                <a:ea typeface="Pretendard SemiBold"/>
                <a:cs typeface="Pretendard SemiBold"/>
              </a:rPr>
              <a:t>구조가</a:t>
            </a:r>
            <a:r>
              <a:rPr lang="en-US" altLang="ko-KR" sz="3200" dirty="0">
                <a:solidFill>
                  <a:srgbClr val="F8F8F9"/>
                </a:solidFill>
                <a:latin typeface="Pretendard SemiBold"/>
                <a:ea typeface="Pretendard SemiBold"/>
                <a:cs typeface="Pretendard SemiBold"/>
              </a:rPr>
              <a:t> </a:t>
            </a:r>
            <a:r>
              <a:rPr lang="en-US" altLang="ko-KR" sz="3200" dirty="0" err="1">
                <a:solidFill>
                  <a:srgbClr val="F8F8F9"/>
                </a:solidFill>
                <a:latin typeface="Pretendard SemiBold"/>
                <a:ea typeface="Pretendard SemiBold"/>
                <a:cs typeface="Pretendard SemiBold"/>
              </a:rPr>
              <a:t>필요합니다</a:t>
            </a:r>
            <a:r>
              <a:rPr lang="en-US" altLang="ko-KR" sz="3200" dirty="0">
                <a:solidFill>
                  <a:srgbClr val="F8F8F9"/>
                </a:solidFill>
                <a:latin typeface="Pretendard SemiBold"/>
                <a:ea typeface="Pretendard SemiBold"/>
                <a:cs typeface="Pretendard SemiBold"/>
              </a:rPr>
              <a:t>.</a:t>
            </a:r>
          </a:p>
        </p:txBody>
      </p:sp>
      <p:sp>
        <p:nvSpPr>
          <p:cNvPr id="76" name="TextBox 15">
            <a:extLst>
              <a:ext uri="{FF2B5EF4-FFF2-40B4-BE49-F238E27FC236}">
                <a16:creationId xmlns:a16="http://schemas.microsoft.com/office/drawing/2014/main" id="{01849CF4-4820-5B34-0AE4-A22B916262E0}"/>
              </a:ext>
            </a:extLst>
          </p:cNvPr>
          <p:cNvSpPr txBox="1"/>
          <p:nvPr/>
        </p:nvSpPr>
        <p:spPr>
          <a:xfrm>
            <a:off x="1310640" y="1435100"/>
            <a:ext cx="6299200" cy="542639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24499"/>
              </a:lnSpc>
            </a:pPr>
            <a:r>
              <a:rPr lang="ko-KR" altLang="en-US" sz="280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 Regular"/>
                <a:ea typeface="Pretendard Regular"/>
                <a:cs typeface="Pretendard Regular"/>
              </a:rPr>
              <a:t>서비스 요약</a:t>
            </a:r>
            <a:endParaRPr lang="en-US" sz="2800" i="0" u="none" strike="noStrike" dirty="0">
              <a:solidFill>
                <a:schemeClr val="tx1">
                  <a:lumMod val="50000"/>
                  <a:lumOff val="50000"/>
                </a:schemeClr>
              </a:solidFill>
              <a:latin typeface="Pretendard Regular"/>
              <a:ea typeface="Pretendard Regular"/>
              <a:cs typeface="Pretendard Regular"/>
            </a:endParaRPr>
          </a:p>
        </p:txBody>
      </p:sp>
      <p:grpSp>
        <p:nvGrpSpPr>
          <p:cNvPr id="125" name="그룹 124">
            <a:extLst>
              <a:ext uri="{FF2B5EF4-FFF2-40B4-BE49-F238E27FC236}">
                <a16:creationId xmlns:a16="http://schemas.microsoft.com/office/drawing/2014/main" id="{45E5090F-73DF-6E20-A77F-FEA634C55452}"/>
              </a:ext>
            </a:extLst>
          </p:cNvPr>
          <p:cNvGrpSpPr/>
          <p:nvPr/>
        </p:nvGrpSpPr>
        <p:grpSpPr>
          <a:xfrm>
            <a:off x="8868681" y="4351962"/>
            <a:ext cx="6523719" cy="5453061"/>
            <a:chOff x="8868681" y="3565728"/>
            <a:chExt cx="6646638" cy="5453061"/>
          </a:xfrm>
        </p:grpSpPr>
        <p:grpSp>
          <p:nvGrpSpPr>
            <p:cNvPr id="121" name="그룹 120">
              <a:extLst>
                <a:ext uri="{FF2B5EF4-FFF2-40B4-BE49-F238E27FC236}">
                  <a16:creationId xmlns:a16="http://schemas.microsoft.com/office/drawing/2014/main" id="{20310553-2872-98D6-EB96-345641C83EE5}"/>
                </a:ext>
              </a:extLst>
            </p:cNvPr>
            <p:cNvGrpSpPr/>
            <p:nvPr/>
          </p:nvGrpSpPr>
          <p:grpSpPr>
            <a:xfrm>
              <a:off x="8877392" y="4113240"/>
              <a:ext cx="6627822" cy="4905549"/>
              <a:chOff x="8877392" y="4113240"/>
              <a:chExt cx="6627822" cy="4905549"/>
            </a:xfrm>
          </p:grpSpPr>
          <p:pic>
            <p:nvPicPr>
              <p:cNvPr id="64" name="Picture 16">
                <a:extLst>
                  <a:ext uri="{FF2B5EF4-FFF2-40B4-BE49-F238E27FC236}">
                    <a16:creationId xmlns:a16="http://schemas.microsoft.com/office/drawing/2014/main" id="{E73A21CD-1730-7C90-B513-605C0F6211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958269" y="4113240"/>
                <a:ext cx="5486400" cy="4495800"/>
              </a:xfrm>
              <a:prstGeom prst="rect">
                <a:avLst/>
              </a:prstGeom>
              <a:effectLst>
                <a:outerShdw blurRad="224706" dist="172851" dir="2700000">
                  <a:srgbClr val="1F1F1F">
                    <a:alpha val="10000"/>
                  </a:srgbClr>
                </a:outerShdw>
              </a:effectLst>
            </p:spPr>
          </p:pic>
          <p:sp>
            <p:nvSpPr>
              <p:cNvPr id="113" name="자유형: 도형 112">
                <a:extLst>
                  <a:ext uri="{FF2B5EF4-FFF2-40B4-BE49-F238E27FC236}">
                    <a16:creationId xmlns:a16="http://schemas.microsoft.com/office/drawing/2014/main" id="{640640D9-F53A-0751-B754-225CD56721F6}"/>
                  </a:ext>
                </a:extLst>
              </p:cNvPr>
              <p:cNvSpPr/>
              <p:nvPr/>
            </p:nvSpPr>
            <p:spPr>
              <a:xfrm>
                <a:off x="8877392" y="4312954"/>
                <a:ext cx="6627822" cy="4705835"/>
              </a:xfrm>
              <a:custGeom>
                <a:avLst/>
                <a:gdLst>
                  <a:gd name="csX0" fmla="*/ 0 w 6627822"/>
                  <a:gd name="csY0" fmla="*/ 0 h 4280740"/>
                  <a:gd name="csX1" fmla="*/ 6627822 w 6627822"/>
                  <a:gd name="csY1" fmla="*/ 0 h 4280740"/>
                  <a:gd name="csX2" fmla="*/ 6627822 w 6627822"/>
                  <a:gd name="csY2" fmla="*/ 4001990 h 4280740"/>
                  <a:gd name="csX3" fmla="*/ 6349072 w 6627822"/>
                  <a:gd name="csY3" fmla="*/ 4280741 h 4280740"/>
                  <a:gd name="csX4" fmla="*/ 278751 w 6627822"/>
                  <a:gd name="csY4" fmla="*/ 4280741 h 4280740"/>
                  <a:gd name="csX5" fmla="*/ 0 w 6627822"/>
                  <a:gd name="csY5" fmla="*/ 4001990 h 4280740"/>
                  <a:gd name="csX6" fmla="*/ 0 w 6627822"/>
                  <a:gd name="csY6" fmla="*/ 0 h 4280740"/>
                  <a:gd name="csX7" fmla="*/ 0 w 6627822"/>
                  <a:gd name="csY7" fmla="*/ 0 h 428074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</a:cxnLst>
                <a:rect l="l" t="t" r="r" b="b"/>
                <a:pathLst>
                  <a:path w="6627822" h="4280740">
                    <a:moveTo>
                      <a:pt x="0" y="0"/>
                    </a:moveTo>
                    <a:lnTo>
                      <a:pt x="6627822" y="0"/>
                    </a:lnTo>
                    <a:lnTo>
                      <a:pt x="6627822" y="4001990"/>
                    </a:lnTo>
                    <a:cubicBezTo>
                      <a:pt x="6627822" y="4155826"/>
                      <a:pt x="6502908" y="4280741"/>
                      <a:pt x="6349072" y="4280741"/>
                    </a:cubicBezTo>
                    <a:lnTo>
                      <a:pt x="278751" y="4280741"/>
                    </a:lnTo>
                    <a:cubicBezTo>
                      <a:pt x="124915" y="4280741"/>
                      <a:pt x="0" y="4155826"/>
                      <a:pt x="0" y="4001990"/>
                    </a:cubicBez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7409" cap="flat">
                <a:solidFill>
                  <a:srgbClr val="548F7A"/>
                </a:solidFill>
                <a:prstDash val="solid"/>
                <a:miter/>
              </a:ln>
              <a:effectLst>
                <a:outerShdw blurRad="457200" dist="50800" dir="10260000" sx="56000" sy="56000" algn="ctr" rotWithShape="0">
                  <a:srgbClr val="000000">
                    <a:alpha val="0"/>
                  </a:srgbClr>
                </a:outerShdw>
              </a:effectLst>
            </p:spPr>
            <p:txBody>
              <a:bodyPr/>
              <a:lstStyle/>
              <a:p>
                <a:endParaRPr lang="ko-KR" altLang="en-US"/>
              </a:p>
            </p:txBody>
          </p:sp>
        </p:grpSp>
        <p:sp>
          <p:nvSpPr>
            <p:cNvPr id="114" name="자유형: 도형 113">
              <a:extLst>
                <a:ext uri="{FF2B5EF4-FFF2-40B4-BE49-F238E27FC236}">
                  <a16:creationId xmlns:a16="http://schemas.microsoft.com/office/drawing/2014/main" id="{6E8D219D-5433-FD5D-8676-AD7A80D7368D}"/>
                </a:ext>
              </a:extLst>
            </p:cNvPr>
            <p:cNvSpPr/>
            <p:nvPr/>
          </p:nvSpPr>
          <p:spPr>
            <a:xfrm>
              <a:off x="8868681" y="3565729"/>
              <a:ext cx="6646638" cy="874406"/>
            </a:xfrm>
            <a:custGeom>
              <a:avLst/>
              <a:gdLst>
                <a:gd name="csX0" fmla="*/ 244604 w 6646638"/>
                <a:gd name="csY0" fmla="*/ 0 h 874406"/>
                <a:gd name="csX1" fmla="*/ 6402034 w 6646638"/>
                <a:gd name="csY1" fmla="*/ 0 h 874406"/>
                <a:gd name="csX2" fmla="*/ 6646638 w 6646638"/>
                <a:gd name="csY2" fmla="*/ 244604 h 874406"/>
                <a:gd name="csX3" fmla="*/ 6646638 w 6646638"/>
                <a:gd name="csY3" fmla="*/ 874406 h 874406"/>
                <a:gd name="csX4" fmla="*/ 0 w 6646638"/>
                <a:gd name="csY4" fmla="*/ 874406 h 874406"/>
                <a:gd name="csX5" fmla="*/ 0 w 6646638"/>
                <a:gd name="csY5" fmla="*/ 244604 h 874406"/>
                <a:gd name="csX6" fmla="*/ 244604 w 6646638"/>
                <a:gd name="csY6" fmla="*/ 0 h 87440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6646638" h="874406">
                  <a:moveTo>
                    <a:pt x="244604" y="0"/>
                  </a:moveTo>
                  <a:lnTo>
                    <a:pt x="6402034" y="0"/>
                  </a:lnTo>
                  <a:cubicBezTo>
                    <a:pt x="6537054" y="0"/>
                    <a:pt x="6646638" y="109584"/>
                    <a:pt x="6646638" y="244604"/>
                  </a:cubicBezTo>
                  <a:lnTo>
                    <a:pt x="6646638" y="874406"/>
                  </a:lnTo>
                  <a:lnTo>
                    <a:pt x="0" y="874406"/>
                  </a:lnTo>
                  <a:lnTo>
                    <a:pt x="0" y="244604"/>
                  </a:lnTo>
                  <a:cubicBezTo>
                    <a:pt x="0" y="109584"/>
                    <a:pt x="109584" y="0"/>
                    <a:pt x="244604" y="0"/>
                  </a:cubicBezTo>
                  <a:close/>
                </a:path>
              </a:pathLst>
            </a:custGeom>
            <a:solidFill>
              <a:srgbClr val="548F7A"/>
            </a:solidFill>
            <a:ln w="17409" cap="flat">
              <a:noFill/>
              <a:prstDash val="solid"/>
              <a:miter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5" name="사각형: 둥근 모서리 74">
              <a:extLst>
                <a:ext uri="{FF2B5EF4-FFF2-40B4-BE49-F238E27FC236}">
                  <a16:creationId xmlns:a16="http://schemas.microsoft.com/office/drawing/2014/main" id="{82DBAC99-8F8D-2A14-D596-C337FAA1604A}"/>
                </a:ext>
              </a:extLst>
            </p:cNvPr>
            <p:cNvSpPr/>
            <p:nvPr/>
          </p:nvSpPr>
          <p:spPr>
            <a:xfrm>
              <a:off x="8928101" y="3565728"/>
              <a:ext cx="6516569" cy="868755"/>
            </a:xfrm>
            <a:prstGeom prst="roundRect">
              <a:avLst/>
            </a:prstGeom>
            <a:solidFill>
              <a:srgbClr val="548F7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800" dirty="0">
                  <a:solidFill>
                    <a:srgbClr val="FFFFFF"/>
                  </a:solidFill>
                  <a:latin typeface="Pretendard SemiBold"/>
                  <a:ea typeface="Pretendard SemiBold"/>
                  <a:cs typeface="Pretendard SemiBold"/>
                </a:rPr>
                <a:t>친환경 건축 컨설팅</a:t>
              </a:r>
              <a:endParaRPr lang="en-US" altLang="ko-KR" sz="2800" dirty="0">
                <a:solidFill>
                  <a:srgbClr val="FFFFFF"/>
                </a:solidFill>
                <a:latin typeface="Pretendard SemiBold"/>
                <a:ea typeface="Pretendard SemiBold"/>
                <a:cs typeface="Pretendard SemiBold"/>
              </a:endParaRPr>
            </a:p>
          </p:txBody>
        </p:sp>
        <p:pic>
          <p:nvPicPr>
            <p:cNvPr id="115" name="Picture 19">
              <a:extLst>
                <a:ext uri="{FF2B5EF4-FFF2-40B4-BE49-F238E27FC236}">
                  <a16:creationId xmlns:a16="http://schemas.microsoft.com/office/drawing/2014/main" id="{F97AF868-58C3-7AA7-CBE5-D61A965622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82716" y="6099229"/>
              <a:ext cx="4051300" cy="25400"/>
            </a:xfrm>
            <a:prstGeom prst="rect">
              <a:avLst/>
            </a:prstGeom>
          </p:spPr>
        </p:pic>
        <p:sp>
          <p:nvSpPr>
            <p:cNvPr id="116" name="TextBox 20">
              <a:extLst>
                <a:ext uri="{FF2B5EF4-FFF2-40B4-BE49-F238E27FC236}">
                  <a16:creationId xmlns:a16="http://schemas.microsoft.com/office/drawing/2014/main" id="{C4261DD9-E2B6-BE9B-28CA-6046F6C10066}"/>
                </a:ext>
              </a:extLst>
            </p:cNvPr>
            <p:cNvSpPr txBox="1"/>
            <p:nvPr/>
          </p:nvSpPr>
          <p:spPr>
            <a:xfrm>
              <a:off x="9308116" y="6365929"/>
              <a:ext cx="4775200" cy="209550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lvl="0" algn="l">
                <a:lnSpc>
                  <a:spcPct val="124499"/>
                </a:lnSpc>
              </a:pPr>
              <a:r>
                <a:rPr lang="en-US" sz="2266" b="0" i="0" u="none" strike="noStrike" dirty="0">
                  <a:solidFill>
                    <a:srgbClr val="1F1F1F"/>
                  </a:solidFill>
                  <a:latin typeface="Pretendard Regular"/>
                  <a:ea typeface="Pretendard Regular"/>
                  <a:cs typeface="Pretendard Regular"/>
                </a:rPr>
                <a:t>•</a:t>
              </a:r>
              <a:r>
                <a:rPr lang="en-US" sz="2266" b="0" i="0" u="none" strike="noStrike" dirty="0" err="1">
                  <a:solidFill>
                    <a:srgbClr val="1F1F1F"/>
                  </a:solidFill>
                  <a:latin typeface="Pretendard Regular"/>
                  <a:ea typeface="Pretendard Regular"/>
                  <a:cs typeface="Pretendard Regular"/>
                </a:rPr>
                <a:t>녹색건축·제로에너지·에너지효율등급</a:t>
              </a:r>
              <a:endParaRPr lang="en-US" sz="2266" b="0" i="0" u="none" strike="noStrike" dirty="0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endParaRPr>
            </a:p>
            <a:p>
              <a:pPr lvl="0" algn="l">
                <a:lnSpc>
                  <a:spcPct val="124499"/>
                </a:lnSpc>
              </a:pPr>
              <a:r>
                <a:rPr lang="en-US" sz="2266" b="0" i="0" u="none" strike="noStrike" dirty="0">
                  <a:solidFill>
                    <a:srgbClr val="1F1F1F"/>
                  </a:solidFill>
                  <a:latin typeface="Pretendard Regular"/>
                  <a:ea typeface="Pretendard Regular"/>
                  <a:cs typeface="Pretendard Regular"/>
                </a:rPr>
                <a:t>·BF </a:t>
              </a:r>
              <a:r>
                <a:rPr lang="en-US" sz="2266" b="0" i="0" u="none" strike="noStrike" dirty="0" err="1">
                  <a:solidFill>
                    <a:srgbClr val="1F1F1F"/>
                  </a:solidFill>
                  <a:latin typeface="Pretendard Regular"/>
                  <a:ea typeface="Pretendard Regular"/>
                  <a:cs typeface="Pretendard Regular"/>
                </a:rPr>
                <a:t>인증</a:t>
              </a:r>
              <a:r>
                <a:rPr lang="en-US" sz="2266" b="0" i="0" u="none" strike="noStrike" dirty="0">
                  <a:solidFill>
                    <a:srgbClr val="1F1F1F"/>
                  </a:solidFill>
                  <a:latin typeface="Pretendard Regular"/>
                  <a:ea typeface="Pretendard Regular"/>
                  <a:cs typeface="Pretendard Regular"/>
                </a:rPr>
                <a:t> </a:t>
              </a:r>
              <a:r>
                <a:rPr lang="en-US" sz="2266" b="0" i="0" u="none" strike="noStrike" dirty="0" err="1">
                  <a:solidFill>
                    <a:srgbClr val="1F1F1F"/>
                  </a:solidFill>
                  <a:latin typeface="Pretendard Regular"/>
                  <a:ea typeface="Pretendard Regular"/>
                  <a:cs typeface="Pretendard Regular"/>
                </a:rPr>
                <a:t>대응</a:t>
              </a:r>
              <a:r>
                <a:rPr lang="en-US" sz="2266" b="0" i="0" u="none" strike="noStrike" dirty="0">
                  <a:solidFill>
                    <a:srgbClr val="1F1F1F"/>
                  </a:solidFill>
                  <a:latin typeface="Pretendard Regular"/>
                  <a:ea typeface="Pretendard Regular"/>
                  <a:cs typeface="Pretendard Regular"/>
                </a:rPr>
                <a:t>
•BEMS </a:t>
              </a:r>
              <a:r>
                <a:rPr lang="en-US" sz="2266" b="0" i="0" u="none" strike="noStrike" dirty="0" err="1">
                  <a:solidFill>
                    <a:srgbClr val="1F1F1F"/>
                  </a:solidFill>
                  <a:latin typeface="Pretendard Regular"/>
                  <a:ea typeface="Pretendard Regular"/>
                  <a:cs typeface="Pretendard Regular"/>
                </a:rPr>
                <a:t>설계·제어</a:t>
              </a:r>
              <a:r>
                <a:rPr lang="en-US" sz="2266" b="0" i="0" u="none" strike="noStrike" dirty="0">
                  <a:solidFill>
                    <a:srgbClr val="1F1F1F"/>
                  </a:solidFill>
                  <a:latin typeface="Pretendard Regular"/>
                  <a:ea typeface="Pretendard Regular"/>
                  <a:cs typeface="Pretendard Regular"/>
                </a:rPr>
                <a:t> </a:t>
              </a:r>
              <a:r>
                <a:rPr lang="en-US" sz="2266" b="0" i="0" u="none" strike="noStrike" dirty="0" err="1">
                  <a:solidFill>
                    <a:srgbClr val="1F1F1F"/>
                  </a:solidFill>
                  <a:latin typeface="Pretendard Regular"/>
                  <a:ea typeface="Pretendard Regular"/>
                  <a:cs typeface="Pretendard Regular"/>
                </a:rPr>
                <a:t>로직·운영까지</a:t>
              </a:r>
              <a:r>
                <a:rPr lang="en-US" sz="2266" b="0" i="0" u="none" strike="noStrike" dirty="0">
                  <a:solidFill>
                    <a:srgbClr val="1F1F1F"/>
                  </a:solidFill>
                  <a:latin typeface="Pretendard Regular"/>
                  <a:ea typeface="Pretendard Regular"/>
                  <a:cs typeface="Pretendard Regular"/>
                </a:rPr>
                <a:t> </a:t>
              </a:r>
              <a:r>
                <a:rPr lang="en-US" sz="2266" b="0" i="0" u="none" strike="noStrike" dirty="0" err="1">
                  <a:solidFill>
                    <a:srgbClr val="1F1F1F"/>
                  </a:solidFill>
                  <a:latin typeface="Pretendard Regular"/>
                  <a:ea typeface="Pretendard Regular"/>
                  <a:cs typeface="Pretendard Regular"/>
                </a:rPr>
                <a:t>연계</a:t>
              </a:r>
              <a:r>
                <a:rPr lang="en-US" sz="2266" b="0" i="0" u="none" strike="noStrike" dirty="0">
                  <a:solidFill>
                    <a:srgbClr val="1F1F1F"/>
                  </a:solidFill>
                  <a:latin typeface="Pretendard Regular"/>
                  <a:ea typeface="Pretendard Regular"/>
                  <a:cs typeface="Pretendard Regular"/>
                </a:rPr>
                <a:t>
•</a:t>
              </a:r>
              <a:r>
                <a:rPr lang="en-US" sz="2266" b="0" i="0" u="none" strike="noStrike" dirty="0" err="1">
                  <a:solidFill>
                    <a:srgbClr val="1F1F1F"/>
                  </a:solidFill>
                  <a:latin typeface="Pretendard Regular"/>
                  <a:ea typeface="Pretendard Regular"/>
                  <a:cs typeface="Pretendard Regular"/>
                </a:rPr>
                <a:t>인증</a:t>
              </a:r>
              <a:r>
                <a:rPr lang="en-US" sz="2266" b="0" i="0" u="none" strike="noStrike" dirty="0">
                  <a:solidFill>
                    <a:srgbClr val="1F1F1F"/>
                  </a:solidFill>
                  <a:latin typeface="Pretendard Regular"/>
                  <a:ea typeface="Pretendard Regular"/>
                  <a:cs typeface="Pretendard Regular"/>
                </a:rPr>
                <a:t> </a:t>
              </a:r>
              <a:r>
                <a:rPr lang="en-US" sz="2266" b="0" i="0" u="none" strike="noStrike" dirty="0" err="1">
                  <a:solidFill>
                    <a:srgbClr val="1F1F1F"/>
                  </a:solidFill>
                  <a:latin typeface="Pretendard Regular"/>
                  <a:ea typeface="Pretendard Regular"/>
                  <a:cs typeface="Pretendard Regular"/>
                </a:rPr>
                <a:t>대응을</a:t>
              </a:r>
              <a:r>
                <a:rPr lang="en-US" sz="2266" b="0" i="0" u="none" strike="noStrike" dirty="0">
                  <a:solidFill>
                    <a:srgbClr val="1F1F1F"/>
                  </a:solidFill>
                  <a:latin typeface="Pretendard Regular"/>
                  <a:ea typeface="Pretendard Regular"/>
                  <a:cs typeface="Pretendard Regular"/>
                </a:rPr>
                <a:t> </a:t>
              </a:r>
              <a:r>
                <a:rPr lang="en-US" sz="2266" b="0" i="0" u="none" strike="noStrike" dirty="0" err="1">
                  <a:solidFill>
                    <a:srgbClr val="1F1F1F"/>
                  </a:solidFill>
                  <a:latin typeface="Pretendard Regular"/>
                  <a:ea typeface="Pretendard Regular"/>
                  <a:cs typeface="Pretendard Regular"/>
                </a:rPr>
                <a:t>넘어</a:t>
              </a:r>
              <a:r>
                <a:rPr lang="en-US" sz="2266" b="0" i="0" u="none" strike="noStrike" dirty="0">
                  <a:solidFill>
                    <a:srgbClr val="1F1F1F"/>
                  </a:solidFill>
                  <a:latin typeface="Pretendard Regular"/>
                  <a:ea typeface="Pretendard Regular"/>
                  <a:cs typeface="Pretendard Regular"/>
                </a:rPr>
                <a:t> </a:t>
              </a:r>
              <a:r>
                <a:rPr lang="en-US" sz="2266" b="0" i="0" u="none" strike="noStrike" dirty="0" err="1">
                  <a:solidFill>
                    <a:srgbClr val="1F1F1F"/>
                  </a:solidFill>
                  <a:latin typeface="Pretendard Regular"/>
                  <a:ea typeface="Pretendard Regular"/>
                  <a:cs typeface="Pretendard Regular"/>
                </a:rPr>
                <a:t>운영</a:t>
              </a:r>
              <a:r>
                <a:rPr lang="en-US" sz="2266" b="0" i="0" u="none" strike="noStrike" dirty="0">
                  <a:solidFill>
                    <a:srgbClr val="1F1F1F"/>
                  </a:solidFill>
                  <a:latin typeface="Pretendard Regular"/>
                  <a:ea typeface="Pretendard Regular"/>
                  <a:cs typeface="Pretendard Regular"/>
                </a:rPr>
                <a:t> </a:t>
              </a:r>
              <a:r>
                <a:rPr lang="en-US" sz="2266" b="0" i="0" u="none" strike="noStrike" dirty="0" err="1">
                  <a:solidFill>
                    <a:srgbClr val="1F1F1F"/>
                  </a:solidFill>
                  <a:latin typeface="Pretendard Regular"/>
                  <a:ea typeface="Pretendard Regular"/>
                  <a:cs typeface="Pretendard Regular"/>
                </a:rPr>
                <a:t>단계까지</a:t>
              </a:r>
              <a:endParaRPr lang="en-US" sz="2266" b="0" i="0" u="none" strike="noStrike" dirty="0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endParaRPr>
            </a:p>
            <a:p>
              <a:pPr lvl="0" algn="l">
                <a:lnSpc>
                  <a:spcPct val="124499"/>
                </a:lnSpc>
              </a:pPr>
              <a:r>
                <a:rPr lang="en-US" sz="2266" b="0" i="0" u="none" strike="noStrike" dirty="0" err="1">
                  <a:solidFill>
                    <a:srgbClr val="1F1F1F"/>
                  </a:solidFill>
                  <a:latin typeface="Pretendard Regular"/>
                  <a:ea typeface="Pretendard Regular"/>
                  <a:cs typeface="Pretendard Regular"/>
                </a:rPr>
                <a:t>이어지는</a:t>
              </a:r>
              <a:r>
                <a:rPr lang="en-US" sz="2266" b="0" i="0" u="none" strike="noStrike" dirty="0">
                  <a:solidFill>
                    <a:srgbClr val="1F1F1F"/>
                  </a:solidFill>
                  <a:latin typeface="Pretendard Regular"/>
                  <a:ea typeface="Pretendard Regular"/>
                  <a:cs typeface="Pretendard Regular"/>
                </a:rPr>
                <a:t> </a:t>
              </a:r>
              <a:r>
                <a:rPr lang="en-US" sz="2266" b="0" i="0" u="none" strike="noStrike" dirty="0" err="1">
                  <a:solidFill>
                    <a:srgbClr val="1F1F1F"/>
                  </a:solidFill>
                  <a:latin typeface="Pretendard Regular"/>
                  <a:ea typeface="Pretendard Regular"/>
                  <a:cs typeface="Pretendard Regular"/>
                </a:rPr>
                <a:t>관리</a:t>
              </a:r>
              <a:r>
                <a:rPr lang="en-US" sz="2266" b="0" i="0" u="none" strike="noStrike" dirty="0">
                  <a:solidFill>
                    <a:srgbClr val="1F1F1F"/>
                  </a:solidFill>
                  <a:latin typeface="Pretendard Regular"/>
                  <a:ea typeface="Pretendard Regular"/>
                  <a:cs typeface="Pretendard Regular"/>
                </a:rPr>
                <a:t> </a:t>
              </a:r>
              <a:r>
                <a:rPr lang="en-US" sz="2266" b="0" i="0" u="none" strike="noStrike" dirty="0" err="1">
                  <a:solidFill>
                    <a:srgbClr val="1F1F1F"/>
                  </a:solidFill>
                  <a:latin typeface="Pretendard Regular"/>
                  <a:ea typeface="Pretendard Regular"/>
                  <a:cs typeface="Pretendard Regular"/>
                </a:rPr>
                <a:t>구조</a:t>
              </a:r>
              <a:endParaRPr lang="en-US" sz="2266" b="0" i="0" u="none" strike="noStrike" dirty="0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endParaRPr>
            </a:p>
          </p:txBody>
        </p:sp>
        <p:sp>
          <p:nvSpPr>
            <p:cNvPr id="117" name="TextBox 22">
              <a:extLst>
                <a:ext uri="{FF2B5EF4-FFF2-40B4-BE49-F238E27FC236}">
                  <a16:creationId xmlns:a16="http://schemas.microsoft.com/office/drawing/2014/main" id="{34CB6B42-B7CE-A199-E125-DF7A122344C1}"/>
                </a:ext>
              </a:extLst>
            </p:cNvPr>
            <p:cNvSpPr txBox="1"/>
            <p:nvPr/>
          </p:nvSpPr>
          <p:spPr>
            <a:xfrm>
              <a:off x="9282716" y="4803829"/>
              <a:ext cx="4178300" cy="1143000"/>
            </a:xfrm>
            <a:prstGeom prst="rect">
              <a:avLst/>
            </a:prstGeom>
          </p:spPr>
          <p:txBody>
            <a:bodyPr lIns="0" tIns="20320" rIns="0" bIns="0" rtlCol="0" anchor="t"/>
            <a:lstStyle/>
            <a:p>
              <a:pPr lvl="0">
                <a:lnSpc>
                  <a:spcPct val="107899"/>
                </a:lnSpc>
              </a:pPr>
              <a:r>
                <a:rPr lang="en-US" altLang="ko-KR" sz="3200" dirty="0" err="1">
                  <a:solidFill>
                    <a:srgbClr val="1F1F1F"/>
                  </a:solidFill>
                  <a:latin typeface="Pretendard SemiBold"/>
                  <a:ea typeface="Pretendard SemiBold"/>
                  <a:cs typeface="Pretendard SemiBold"/>
                </a:rPr>
                <a:t>빌드그린</a:t>
              </a:r>
              <a:r>
                <a:rPr lang="en-US" altLang="ko-KR" sz="3200" dirty="0">
                  <a:solidFill>
                    <a:srgbClr val="1F1F1F"/>
                  </a:solidFill>
                  <a:latin typeface="Pretendard SemiBold"/>
                  <a:ea typeface="Pretendard SemiBold"/>
                  <a:cs typeface="Pretendard SemiBold"/>
                </a:rPr>
                <a:t> </a:t>
              </a:r>
              <a:r>
                <a:rPr lang="en-US" altLang="ko-KR" sz="3200" dirty="0" err="1">
                  <a:solidFill>
                    <a:srgbClr val="1F1F1F"/>
                  </a:solidFill>
                  <a:latin typeface="Pretendard SemiBold"/>
                  <a:ea typeface="Pretendard SemiBold"/>
                  <a:cs typeface="Pretendard SemiBold"/>
                </a:rPr>
                <a:t>통합</a:t>
              </a:r>
              <a:endParaRPr lang="en-US" altLang="ko-KR" sz="3200" dirty="0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endParaRPr>
            </a:p>
            <a:p>
              <a:pPr lvl="0">
                <a:lnSpc>
                  <a:spcPct val="107899"/>
                </a:lnSpc>
              </a:pPr>
              <a:r>
                <a:rPr lang="en-US" altLang="ko-KR" sz="3200" dirty="0" err="1">
                  <a:solidFill>
                    <a:srgbClr val="1F1F1F"/>
                  </a:solidFill>
                  <a:latin typeface="Pretendard SemiBold"/>
                  <a:ea typeface="Pretendard SemiBold"/>
                  <a:cs typeface="Pretendard SemiBold"/>
                </a:rPr>
                <a:t>수행</a:t>
              </a:r>
              <a:r>
                <a:rPr lang="en-US" altLang="ko-KR" sz="3200" dirty="0">
                  <a:solidFill>
                    <a:srgbClr val="1F1F1F"/>
                  </a:solidFill>
                  <a:latin typeface="Pretendard SemiBold"/>
                  <a:ea typeface="Pretendard SemiBold"/>
                  <a:cs typeface="Pretendard SemiBold"/>
                </a:rPr>
                <a:t> </a:t>
              </a:r>
              <a:r>
                <a:rPr lang="en-US" altLang="ko-KR" sz="3200" dirty="0" err="1">
                  <a:solidFill>
                    <a:srgbClr val="1F1F1F"/>
                  </a:solidFill>
                  <a:latin typeface="Pretendard SemiBold"/>
                  <a:ea typeface="Pretendard SemiBold"/>
                  <a:cs typeface="Pretendard SemiBold"/>
                </a:rPr>
                <a:t>구조</a:t>
              </a:r>
              <a:endParaRPr lang="en-US" altLang="ko-KR" sz="3200" dirty="0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endParaRPr>
            </a:p>
          </p:txBody>
        </p:sp>
      </p:grpSp>
      <p:sp>
        <p:nvSpPr>
          <p:cNvPr id="122" name="TextBox 6">
            <a:extLst>
              <a:ext uri="{FF2B5EF4-FFF2-40B4-BE49-F238E27FC236}">
                <a16:creationId xmlns:a16="http://schemas.microsoft.com/office/drawing/2014/main" id="{1B3BEDBA-7E51-E4BD-F24A-96EED5017C4B}"/>
              </a:ext>
            </a:extLst>
          </p:cNvPr>
          <p:cNvSpPr txBox="1"/>
          <p:nvPr/>
        </p:nvSpPr>
        <p:spPr>
          <a:xfrm>
            <a:off x="1244600" y="2055686"/>
            <a:ext cx="7683500" cy="2276529"/>
          </a:xfrm>
          <a:prstGeom prst="rect">
            <a:avLst/>
          </a:prstGeom>
        </p:spPr>
        <p:txBody>
          <a:bodyPr lIns="0" tIns="93133" rIns="0" bIns="0" rtlCol="0" anchor="t"/>
          <a:lstStyle/>
          <a:p>
            <a:pPr lvl="0" algn="l">
              <a:lnSpc>
                <a:spcPct val="99600"/>
              </a:lnSpc>
            </a:pPr>
            <a:r>
              <a:rPr lang="en-US" sz="5400" dirty="0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Green Consulting</a:t>
            </a:r>
          </a:p>
          <a:p>
            <a:pPr lvl="0" algn="l">
              <a:lnSpc>
                <a:spcPct val="99600"/>
              </a:lnSpc>
            </a:pPr>
            <a:r>
              <a:rPr lang="en-US" sz="5400" b="0" i="0" u="none" strike="noStrike" dirty="0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&amp; </a:t>
            </a:r>
            <a:r>
              <a:rPr lang="en-US" sz="5400" dirty="0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IT Solutions</a:t>
            </a:r>
            <a:endParaRPr lang="en-US" sz="5400" b="0" i="0" u="none" strike="noStrike" dirty="0">
              <a:solidFill>
                <a:srgbClr val="1F1F1F"/>
              </a:solidFill>
              <a:latin typeface="Pretendard SemiBold"/>
              <a:ea typeface="Pretendard SemiBold"/>
              <a:cs typeface="Pretendard SemiBold"/>
            </a:endParaRPr>
          </a:p>
        </p:txBody>
      </p:sp>
      <p:sp>
        <p:nvSpPr>
          <p:cNvPr id="123" name="TextBox 7">
            <a:extLst>
              <a:ext uri="{FF2B5EF4-FFF2-40B4-BE49-F238E27FC236}">
                <a16:creationId xmlns:a16="http://schemas.microsoft.com/office/drawing/2014/main" id="{FA4C4D41-19A2-EF62-D2A7-24FF01BAABB9}"/>
              </a:ext>
            </a:extLst>
          </p:cNvPr>
          <p:cNvSpPr txBox="1"/>
          <p:nvPr/>
        </p:nvSpPr>
        <p:spPr>
          <a:xfrm>
            <a:off x="8890000" y="2232198"/>
            <a:ext cx="13157200" cy="4953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en-US" sz="2800" b="0" i="0" u="none" strike="noStrike" dirty="0" err="1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친환경</a:t>
            </a:r>
            <a:r>
              <a:rPr lang="en-US" sz="2800" b="0" i="0" u="none" strike="noStrike" dirty="0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 </a:t>
            </a:r>
            <a:r>
              <a:rPr lang="en-US" sz="2800" b="0" i="0" u="none" strike="noStrike" dirty="0" err="1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건축</a:t>
            </a:r>
            <a:r>
              <a:rPr lang="en-US" sz="2800" b="0" i="0" u="none" strike="noStrike" dirty="0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 </a:t>
            </a:r>
            <a:r>
              <a:rPr lang="en-US" sz="2800" b="0" i="0" u="none" strike="noStrike" dirty="0" err="1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의무</a:t>
            </a:r>
            <a:r>
              <a:rPr lang="en-US" sz="2800" b="0" i="0" u="none" strike="noStrike" dirty="0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 </a:t>
            </a:r>
            <a:r>
              <a:rPr lang="en-US" sz="2800" b="0" i="0" u="none" strike="noStrike" dirty="0" err="1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확대</a:t>
            </a:r>
            <a:r>
              <a:rPr lang="en-US" sz="2800" b="0" i="0" u="none" strike="noStrike" dirty="0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 </a:t>
            </a:r>
            <a:r>
              <a:rPr lang="en-US" sz="2800" b="0" i="0" u="none" strike="noStrike" dirty="0" err="1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속에서</a:t>
            </a:r>
            <a:r>
              <a:rPr lang="en-US" sz="2800" b="0" i="0" u="none" strike="noStrike" dirty="0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, </a:t>
            </a:r>
            <a:r>
              <a:rPr lang="en-US" sz="2800" b="0" i="0" u="none" strike="noStrike" dirty="0" err="1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인증·에너지</a:t>
            </a:r>
            <a:r>
              <a:rPr lang="en-US" sz="2800" b="0" i="0" u="none" strike="noStrike" dirty="0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 </a:t>
            </a:r>
            <a:r>
              <a:rPr lang="en-US" sz="2800" b="0" i="0" u="none" strike="noStrike" dirty="0" err="1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업무는</a:t>
            </a:r>
            <a:r>
              <a:rPr lang="en-US" sz="2800" b="0" i="0" u="none" strike="noStrike" dirty="0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 </a:t>
            </a:r>
            <a:r>
              <a:rPr lang="en-US" sz="2800" b="0" i="0" u="none" strike="noStrike" dirty="0" err="1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여전히</a:t>
            </a:r>
            <a:r>
              <a:rPr lang="en-US" sz="2800" b="0" i="0" u="none" strike="noStrike" dirty="0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 </a:t>
            </a:r>
            <a:r>
              <a:rPr lang="en-US" sz="2800" b="0" i="0" u="none" strike="noStrike" dirty="0" err="1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분절된</a:t>
            </a:r>
            <a:r>
              <a:rPr lang="en-US" sz="2800" b="0" i="0" u="none" strike="noStrike" dirty="0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 </a:t>
            </a:r>
            <a:r>
              <a:rPr lang="en-US" sz="2800" b="0" i="0" u="none" strike="noStrike" dirty="0" err="1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구조로</a:t>
            </a:r>
            <a:r>
              <a:rPr lang="en-US" sz="2800" b="0" i="0" u="none" strike="noStrike" dirty="0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 </a:t>
            </a:r>
            <a:r>
              <a:rPr lang="en-US" sz="2800" b="0" i="0" u="none" strike="noStrike" dirty="0" err="1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수행되고</a:t>
            </a:r>
            <a:r>
              <a:rPr lang="en-US" sz="2800" b="0" i="0" u="none" strike="noStrike" dirty="0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 </a:t>
            </a:r>
            <a:r>
              <a:rPr lang="en-US" sz="2800" b="0" i="0" u="none" strike="noStrike" dirty="0" err="1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있습니다</a:t>
            </a:r>
            <a:r>
              <a:rPr lang="en-US" sz="2800" b="0" i="0" u="none" strike="noStrike" dirty="0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.</a:t>
            </a:r>
          </a:p>
        </p:txBody>
      </p:sp>
      <p:sp>
        <p:nvSpPr>
          <p:cNvPr id="124" name="TextBox 8">
            <a:extLst>
              <a:ext uri="{FF2B5EF4-FFF2-40B4-BE49-F238E27FC236}">
                <a16:creationId xmlns:a16="http://schemas.microsoft.com/office/drawing/2014/main" id="{825F685B-8E67-A7A3-4B59-BF348C58B46D}"/>
              </a:ext>
            </a:extLst>
          </p:cNvPr>
          <p:cNvSpPr txBox="1"/>
          <p:nvPr/>
        </p:nvSpPr>
        <p:spPr>
          <a:xfrm>
            <a:off x="8890000" y="2829098"/>
            <a:ext cx="12827000" cy="8001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24499"/>
              </a:lnSpc>
            </a:pPr>
            <a:r>
              <a:rPr lang="en-US" sz="2266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제로에너지건축물</a:t>
            </a:r>
            <a:r>
              <a:rPr lang="en-US" sz="2266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, </a:t>
            </a:r>
            <a:r>
              <a:rPr lang="en-US" sz="2266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녹색건축</a:t>
            </a:r>
            <a:r>
              <a:rPr lang="en-US" sz="2266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, </a:t>
            </a:r>
            <a:r>
              <a:rPr lang="en-US" sz="2266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에너지절약계획서</a:t>
            </a:r>
            <a:r>
              <a:rPr lang="en-US" sz="2266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, BF </a:t>
            </a:r>
            <a:r>
              <a:rPr lang="en-US" sz="2266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인증</a:t>
            </a:r>
            <a:r>
              <a:rPr lang="en-US" sz="2266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 등 </a:t>
            </a:r>
            <a:r>
              <a:rPr lang="en-US" sz="2266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공공</a:t>
            </a:r>
            <a:r>
              <a:rPr lang="en-US" sz="2266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266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건축물에</a:t>
            </a:r>
            <a:r>
              <a:rPr lang="en-US" sz="2266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266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요구되는</a:t>
            </a:r>
            <a:r>
              <a:rPr lang="en-US" sz="2266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266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인증·에너지</a:t>
            </a:r>
            <a:r>
              <a:rPr lang="en-US" sz="2266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266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업무가</a:t>
            </a:r>
            <a:r>
              <a:rPr lang="en-US" sz="2266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266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단계별로</a:t>
            </a:r>
            <a:r>
              <a:rPr lang="en-US" sz="2266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266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확대되며</a:t>
            </a:r>
            <a:r>
              <a:rPr lang="en-US" sz="2266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266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일정·행정</a:t>
            </a:r>
            <a:r>
              <a:rPr lang="en-US" sz="2266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266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부담이</a:t>
            </a:r>
            <a:r>
              <a:rPr lang="en-US" sz="2266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266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누적되고</a:t>
            </a:r>
            <a:r>
              <a:rPr lang="en-US" sz="2266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266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있습니다</a:t>
            </a:r>
            <a:r>
              <a:rPr lang="en-US" sz="2266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. </a:t>
            </a:r>
            <a:r>
              <a:rPr lang="ko-KR" altLang="en-US" sz="2266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디어그린은</a:t>
            </a:r>
            <a:r>
              <a:rPr lang="ko-KR" altLang="en-US" sz="2266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 이 구조적인 문제를 해결하기 위해 존재합니다</a:t>
            </a:r>
            <a:r>
              <a:rPr lang="en-US" altLang="ko-KR" sz="2266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.</a:t>
            </a:r>
            <a:endParaRPr lang="en-US" sz="2266" b="0" i="0" u="none" strike="noStrike" dirty="0">
              <a:solidFill>
                <a:srgbClr val="7B8288"/>
              </a:solidFill>
              <a:latin typeface="Pretendard Regular"/>
              <a:ea typeface="Pretendard Regular"/>
              <a:cs typeface="Pretendard Regular"/>
            </a:endParaRPr>
          </a:p>
        </p:txBody>
      </p:sp>
      <p:grpSp>
        <p:nvGrpSpPr>
          <p:cNvPr id="167" name="그룹 166">
            <a:extLst>
              <a:ext uri="{FF2B5EF4-FFF2-40B4-BE49-F238E27FC236}">
                <a16:creationId xmlns:a16="http://schemas.microsoft.com/office/drawing/2014/main" id="{3EAE9490-C19F-58DC-D45B-33737EB1845C}"/>
              </a:ext>
            </a:extLst>
          </p:cNvPr>
          <p:cNvGrpSpPr/>
          <p:nvPr/>
        </p:nvGrpSpPr>
        <p:grpSpPr>
          <a:xfrm>
            <a:off x="16107681" y="4332215"/>
            <a:ext cx="6523719" cy="5453061"/>
            <a:chOff x="8868681" y="3565728"/>
            <a:chExt cx="6646638" cy="5453061"/>
          </a:xfrm>
        </p:grpSpPr>
        <p:grpSp>
          <p:nvGrpSpPr>
            <p:cNvPr id="168" name="그룹 167">
              <a:extLst>
                <a:ext uri="{FF2B5EF4-FFF2-40B4-BE49-F238E27FC236}">
                  <a16:creationId xmlns:a16="http://schemas.microsoft.com/office/drawing/2014/main" id="{0D442D5E-4D59-54CE-9AD4-108E647228A7}"/>
                </a:ext>
              </a:extLst>
            </p:cNvPr>
            <p:cNvGrpSpPr/>
            <p:nvPr/>
          </p:nvGrpSpPr>
          <p:grpSpPr>
            <a:xfrm>
              <a:off x="8877392" y="4113240"/>
              <a:ext cx="6627822" cy="4905549"/>
              <a:chOff x="8877392" y="4113240"/>
              <a:chExt cx="6627822" cy="4905549"/>
            </a:xfrm>
          </p:grpSpPr>
          <p:pic>
            <p:nvPicPr>
              <p:cNvPr id="174" name="Picture 16">
                <a:extLst>
                  <a:ext uri="{FF2B5EF4-FFF2-40B4-BE49-F238E27FC236}">
                    <a16:creationId xmlns:a16="http://schemas.microsoft.com/office/drawing/2014/main" id="{C533F3F7-FA60-CB44-810B-80A446D808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958269" y="4113240"/>
                <a:ext cx="5486400" cy="4495800"/>
              </a:xfrm>
              <a:prstGeom prst="rect">
                <a:avLst/>
              </a:prstGeom>
              <a:effectLst>
                <a:outerShdw blurRad="224706" dist="172851" dir="2700000">
                  <a:srgbClr val="1F1F1F">
                    <a:alpha val="10000"/>
                  </a:srgbClr>
                </a:outerShdw>
              </a:effectLst>
            </p:spPr>
          </p:pic>
          <p:sp>
            <p:nvSpPr>
              <p:cNvPr id="175" name="자유형: 도형 174">
                <a:extLst>
                  <a:ext uri="{FF2B5EF4-FFF2-40B4-BE49-F238E27FC236}">
                    <a16:creationId xmlns:a16="http://schemas.microsoft.com/office/drawing/2014/main" id="{8702F08E-4BA5-C45B-4C21-4081946C0CCE}"/>
                  </a:ext>
                </a:extLst>
              </p:cNvPr>
              <p:cNvSpPr/>
              <p:nvPr/>
            </p:nvSpPr>
            <p:spPr>
              <a:xfrm>
                <a:off x="8877392" y="4312954"/>
                <a:ext cx="6627822" cy="4705835"/>
              </a:xfrm>
              <a:custGeom>
                <a:avLst/>
                <a:gdLst>
                  <a:gd name="csX0" fmla="*/ 0 w 6627822"/>
                  <a:gd name="csY0" fmla="*/ 0 h 4280740"/>
                  <a:gd name="csX1" fmla="*/ 6627822 w 6627822"/>
                  <a:gd name="csY1" fmla="*/ 0 h 4280740"/>
                  <a:gd name="csX2" fmla="*/ 6627822 w 6627822"/>
                  <a:gd name="csY2" fmla="*/ 4001990 h 4280740"/>
                  <a:gd name="csX3" fmla="*/ 6349072 w 6627822"/>
                  <a:gd name="csY3" fmla="*/ 4280741 h 4280740"/>
                  <a:gd name="csX4" fmla="*/ 278751 w 6627822"/>
                  <a:gd name="csY4" fmla="*/ 4280741 h 4280740"/>
                  <a:gd name="csX5" fmla="*/ 0 w 6627822"/>
                  <a:gd name="csY5" fmla="*/ 4001990 h 4280740"/>
                  <a:gd name="csX6" fmla="*/ 0 w 6627822"/>
                  <a:gd name="csY6" fmla="*/ 0 h 4280740"/>
                  <a:gd name="csX7" fmla="*/ 0 w 6627822"/>
                  <a:gd name="csY7" fmla="*/ 0 h 428074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</a:cxnLst>
                <a:rect l="l" t="t" r="r" b="b"/>
                <a:pathLst>
                  <a:path w="6627822" h="4280740">
                    <a:moveTo>
                      <a:pt x="0" y="0"/>
                    </a:moveTo>
                    <a:lnTo>
                      <a:pt x="6627822" y="0"/>
                    </a:lnTo>
                    <a:lnTo>
                      <a:pt x="6627822" y="4001990"/>
                    </a:lnTo>
                    <a:cubicBezTo>
                      <a:pt x="6627822" y="4155826"/>
                      <a:pt x="6502908" y="4280741"/>
                      <a:pt x="6349072" y="4280741"/>
                    </a:cubicBezTo>
                    <a:lnTo>
                      <a:pt x="278751" y="4280741"/>
                    </a:lnTo>
                    <a:cubicBezTo>
                      <a:pt x="124915" y="4280741"/>
                      <a:pt x="0" y="4155826"/>
                      <a:pt x="0" y="4001990"/>
                    </a:cubicBez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7409" cap="flat">
                <a:solidFill>
                  <a:srgbClr val="548F7A"/>
                </a:solidFill>
                <a:prstDash val="solid"/>
                <a:miter/>
              </a:ln>
              <a:effectLst>
                <a:outerShdw blurRad="457200" dist="50800" dir="10260000" sx="56000" sy="56000" algn="ctr" rotWithShape="0">
                  <a:srgbClr val="000000">
                    <a:alpha val="0"/>
                  </a:srgbClr>
                </a:outerShdw>
              </a:effectLst>
            </p:spPr>
            <p:txBody>
              <a:bodyPr/>
              <a:lstStyle/>
              <a:p>
                <a:endParaRPr lang="ko-KR" altLang="en-US"/>
              </a:p>
            </p:txBody>
          </p:sp>
        </p:grpSp>
        <p:sp>
          <p:nvSpPr>
            <p:cNvPr id="169" name="자유형: 도형 168">
              <a:extLst>
                <a:ext uri="{FF2B5EF4-FFF2-40B4-BE49-F238E27FC236}">
                  <a16:creationId xmlns:a16="http://schemas.microsoft.com/office/drawing/2014/main" id="{8D1D8AA0-2801-1FAE-129A-C729050E4CFA}"/>
                </a:ext>
              </a:extLst>
            </p:cNvPr>
            <p:cNvSpPr/>
            <p:nvPr/>
          </p:nvSpPr>
          <p:spPr>
            <a:xfrm>
              <a:off x="8868681" y="3565729"/>
              <a:ext cx="6646638" cy="874406"/>
            </a:xfrm>
            <a:custGeom>
              <a:avLst/>
              <a:gdLst>
                <a:gd name="csX0" fmla="*/ 244604 w 6646638"/>
                <a:gd name="csY0" fmla="*/ 0 h 874406"/>
                <a:gd name="csX1" fmla="*/ 6402034 w 6646638"/>
                <a:gd name="csY1" fmla="*/ 0 h 874406"/>
                <a:gd name="csX2" fmla="*/ 6646638 w 6646638"/>
                <a:gd name="csY2" fmla="*/ 244604 h 874406"/>
                <a:gd name="csX3" fmla="*/ 6646638 w 6646638"/>
                <a:gd name="csY3" fmla="*/ 874406 h 874406"/>
                <a:gd name="csX4" fmla="*/ 0 w 6646638"/>
                <a:gd name="csY4" fmla="*/ 874406 h 874406"/>
                <a:gd name="csX5" fmla="*/ 0 w 6646638"/>
                <a:gd name="csY5" fmla="*/ 244604 h 874406"/>
                <a:gd name="csX6" fmla="*/ 244604 w 6646638"/>
                <a:gd name="csY6" fmla="*/ 0 h 87440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6646638" h="874406">
                  <a:moveTo>
                    <a:pt x="244604" y="0"/>
                  </a:moveTo>
                  <a:lnTo>
                    <a:pt x="6402034" y="0"/>
                  </a:lnTo>
                  <a:cubicBezTo>
                    <a:pt x="6537054" y="0"/>
                    <a:pt x="6646638" y="109584"/>
                    <a:pt x="6646638" y="244604"/>
                  </a:cubicBezTo>
                  <a:lnTo>
                    <a:pt x="6646638" y="874406"/>
                  </a:lnTo>
                  <a:lnTo>
                    <a:pt x="0" y="874406"/>
                  </a:lnTo>
                  <a:lnTo>
                    <a:pt x="0" y="244604"/>
                  </a:lnTo>
                  <a:cubicBezTo>
                    <a:pt x="0" y="109584"/>
                    <a:pt x="109584" y="0"/>
                    <a:pt x="244604" y="0"/>
                  </a:cubicBezTo>
                  <a:close/>
                </a:path>
              </a:pathLst>
            </a:custGeom>
            <a:solidFill>
              <a:srgbClr val="548F7A"/>
            </a:solidFill>
            <a:ln w="17409" cap="flat">
              <a:noFill/>
              <a:prstDash val="solid"/>
              <a:miter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0" name="사각형: 둥근 모서리 169">
              <a:extLst>
                <a:ext uri="{FF2B5EF4-FFF2-40B4-BE49-F238E27FC236}">
                  <a16:creationId xmlns:a16="http://schemas.microsoft.com/office/drawing/2014/main" id="{BF543DA9-600C-4856-083F-662A5217A23E}"/>
                </a:ext>
              </a:extLst>
            </p:cNvPr>
            <p:cNvSpPr/>
            <p:nvPr/>
          </p:nvSpPr>
          <p:spPr>
            <a:xfrm>
              <a:off x="8928100" y="3565728"/>
              <a:ext cx="6516569" cy="868755"/>
            </a:xfrm>
            <a:prstGeom prst="roundRect">
              <a:avLst/>
            </a:prstGeom>
            <a:solidFill>
              <a:srgbClr val="548F7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800" dirty="0" err="1">
                  <a:solidFill>
                    <a:srgbClr val="FFFFFF"/>
                  </a:solidFill>
                  <a:latin typeface="Pretendard SemiBold"/>
                  <a:ea typeface="Pretendard SemiBold"/>
                  <a:cs typeface="Pretendard SemiBold"/>
                </a:rPr>
                <a:t>빌드그린</a:t>
              </a:r>
              <a:r>
                <a:rPr lang="ko-KR" altLang="en-US" sz="2800" dirty="0">
                  <a:solidFill>
                    <a:srgbClr val="FFFFFF"/>
                  </a:solidFill>
                  <a:latin typeface="Pretendard SemiBold"/>
                  <a:ea typeface="Pretendard SemiBold"/>
                  <a:cs typeface="Pretendard SemiBold"/>
                </a:rPr>
                <a:t> 솔루션</a:t>
              </a:r>
              <a:endParaRPr lang="en-US" altLang="ko-KR" sz="2800" dirty="0">
                <a:solidFill>
                  <a:srgbClr val="FFFFFF"/>
                </a:solidFill>
                <a:latin typeface="Pretendard SemiBold"/>
                <a:ea typeface="Pretendard SemiBold"/>
                <a:cs typeface="Pretendard SemiBold"/>
              </a:endParaRPr>
            </a:p>
          </p:txBody>
        </p:sp>
        <p:pic>
          <p:nvPicPr>
            <p:cNvPr id="171" name="Picture 19">
              <a:extLst>
                <a:ext uri="{FF2B5EF4-FFF2-40B4-BE49-F238E27FC236}">
                  <a16:creationId xmlns:a16="http://schemas.microsoft.com/office/drawing/2014/main" id="{3E485FB6-7FE7-9C22-639C-4CE7016F92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82716" y="6099229"/>
              <a:ext cx="4051300" cy="25400"/>
            </a:xfrm>
            <a:prstGeom prst="rect">
              <a:avLst/>
            </a:prstGeom>
          </p:spPr>
        </p:pic>
        <p:sp>
          <p:nvSpPr>
            <p:cNvPr id="172" name="TextBox 20">
              <a:extLst>
                <a:ext uri="{FF2B5EF4-FFF2-40B4-BE49-F238E27FC236}">
                  <a16:creationId xmlns:a16="http://schemas.microsoft.com/office/drawing/2014/main" id="{F719CDE1-BEBE-5FC4-5298-8526C952318C}"/>
                </a:ext>
              </a:extLst>
            </p:cNvPr>
            <p:cNvSpPr txBox="1"/>
            <p:nvPr/>
          </p:nvSpPr>
          <p:spPr>
            <a:xfrm>
              <a:off x="9308116" y="6365929"/>
              <a:ext cx="4775200" cy="209550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lvl="0">
                <a:lnSpc>
                  <a:spcPct val="124499"/>
                </a:lnSpc>
              </a:pPr>
              <a:r>
                <a:rPr lang="en-US" altLang="ko-KR" sz="2266" dirty="0">
                  <a:solidFill>
                    <a:srgbClr val="1F1F1F"/>
                  </a:solidFill>
                  <a:latin typeface="Pretendard Regular"/>
                  <a:ea typeface="Pretendard Regular"/>
                  <a:cs typeface="Pretendard Regular"/>
                </a:rPr>
                <a:t>•</a:t>
              </a:r>
              <a:r>
                <a:rPr lang="en-US" altLang="ko-KR" sz="2266" dirty="0" err="1">
                  <a:solidFill>
                    <a:srgbClr val="1F1F1F"/>
                  </a:solidFill>
                  <a:latin typeface="Pretendard Regular"/>
                  <a:ea typeface="Pretendard Regular"/>
                  <a:cs typeface="Pretendard Regular"/>
                </a:rPr>
                <a:t>녹색건축·제로에너지·에너지효율등급</a:t>
              </a:r>
              <a:endParaRPr lang="en-US" altLang="ko-KR" sz="2266" dirty="0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endParaRPr>
            </a:p>
            <a:p>
              <a:pPr lvl="0">
                <a:lnSpc>
                  <a:spcPct val="124499"/>
                </a:lnSpc>
              </a:pPr>
              <a:r>
                <a:rPr lang="en-US" altLang="ko-KR" sz="2266" dirty="0">
                  <a:solidFill>
                    <a:srgbClr val="1F1F1F"/>
                  </a:solidFill>
                  <a:latin typeface="Pretendard Regular"/>
                  <a:ea typeface="Pretendard Regular"/>
                  <a:cs typeface="Pretendard Regular"/>
                </a:rPr>
                <a:t>·BF </a:t>
              </a:r>
              <a:r>
                <a:rPr lang="en-US" altLang="ko-KR" sz="2266" dirty="0" err="1">
                  <a:solidFill>
                    <a:srgbClr val="1F1F1F"/>
                  </a:solidFill>
                  <a:latin typeface="Pretendard Regular"/>
                  <a:ea typeface="Pretendard Regular"/>
                  <a:cs typeface="Pretendard Regular"/>
                </a:rPr>
                <a:t>인증</a:t>
              </a:r>
              <a:r>
                <a:rPr lang="en-US" altLang="ko-KR" sz="2266" dirty="0">
                  <a:solidFill>
                    <a:srgbClr val="1F1F1F"/>
                  </a:solidFill>
                  <a:latin typeface="Pretendard Regular"/>
                  <a:ea typeface="Pretendard Regular"/>
                  <a:cs typeface="Pretendard Regular"/>
                </a:rPr>
                <a:t> </a:t>
              </a:r>
              <a:r>
                <a:rPr lang="en-US" altLang="ko-KR" sz="2266" dirty="0" err="1">
                  <a:solidFill>
                    <a:srgbClr val="1F1F1F"/>
                  </a:solidFill>
                  <a:latin typeface="Pretendard Regular"/>
                  <a:ea typeface="Pretendard Regular"/>
                  <a:cs typeface="Pretendard Regular"/>
                </a:rPr>
                <a:t>대응</a:t>
              </a:r>
              <a:r>
                <a:rPr lang="en-US" altLang="ko-KR" sz="2266" dirty="0">
                  <a:solidFill>
                    <a:srgbClr val="1F1F1F"/>
                  </a:solidFill>
                  <a:latin typeface="Pretendard Regular"/>
                  <a:ea typeface="Pretendard Regular"/>
                  <a:cs typeface="Pretendard Regular"/>
                </a:rPr>
                <a:t>
•BEMS </a:t>
              </a:r>
              <a:r>
                <a:rPr lang="en-US" altLang="ko-KR" sz="2266" dirty="0" err="1">
                  <a:solidFill>
                    <a:srgbClr val="1F1F1F"/>
                  </a:solidFill>
                  <a:latin typeface="Pretendard Regular"/>
                  <a:ea typeface="Pretendard Regular"/>
                  <a:cs typeface="Pretendard Regular"/>
                </a:rPr>
                <a:t>설계·제어</a:t>
              </a:r>
              <a:r>
                <a:rPr lang="en-US" altLang="ko-KR" sz="2266" dirty="0">
                  <a:solidFill>
                    <a:srgbClr val="1F1F1F"/>
                  </a:solidFill>
                  <a:latin typeface="Pretendard Regular"/>
                  <a:ea typeface="Pretendard Regular"/>
                  <a:cs typeface="Pretendard Regular"/>
                </a:rPr>
                <a:t> </a:t>
              </a:r>
              <a:r>
                <a:rPr lang="en-US" altLang="ko-KR" sz="2266" dirty="0" err="1">
                  <a:solidFill>
                    <a:srgbClr val="1F1F1F"/>
                  </a:solidFill>
                  <a:latin typeface="Pretendard Regular"/>
                  <a:ea typeface="Pretendard Regular"/>
                  <a:cs typeface="Pretendard Regular"/>
                </a:rPr>
                <a:t>로직·운영까지</a:t>
              </a:r>
              <a:r>
                <a:rPr lang="en-US" altLang="ko-KR" sz="2266" dirty="0">
                  <a:solidFill>
                    <a:srgbClr val="1F1F1F"/>
                  </a:solidFill>
                  <a:latin typeface="Pretendard Regular"/>
                  <a:ea typeface="Pretendard Regular"/>
                  <a:cs typeface="Pretendard Regular"/>
                </a:rPr>
                <a:t> </a:t>
              </a:r>
              <a:r>
                <a:rPr lang="en-US" altLang="ko-KR" sz="2266" dirty="0" err="1">
                  <a:solidFill>
                    <a:srgbClr val="1F1F1F"/>
                  </a:solidFill>
                  <a:latin typeface="Pretendard Regular"/>
                  <a:ea typeface="Pretendard Regular"/>
                  <a:cs typeface="Pretendard Regular"/>
                </a:rPr>
                <a:t>연계</a:t>
              </a:r>
              <a:r>
                <a:rPr lang="en-US" altLang="ko-KR" sz="2266" dirty="0">
                  <a:solidFill>
                    <a:srgbClr val="1F1F1F"/>
                  </a:solidFill>
                  <a:latin typeface="Pretendard Regular"/>
                  <a:ea typeface="Pretendard Regular"/>
                  <a:cs typeface="Pretendard Regular"/>
                </a:rPr>
                <a:t>
•</a:t>
              </a:r>
              <a:r>
                <a:rPr lang="en-US" altLang="ko-KR" sz="2266" dirty="0" err="1">
                  <a:solidFill>
                    <a:srgbClr val="1F1F1F"/>
                  </a:solidFill>
                  <a:latin typeface="Pretendard Regular"/>
                  <a:ea typeface="Pretendard Regular"/>
                  <a:cs typeface="Pretendard Regular"/>
                </a:rPr>
                <a:t>인증</a:t>
              </a:r>
              <a:r>
                <a:rPr lang="en-US" altLang="ko-KR" sz="2266" dirty="0">
                  <a:solidFill>
                    <a:srgbClr val="1F1F1F"/>
                  </a:solidFill>
                  <a:latin typeface="Pretendard Regular"/>
                  <a:ea typeface="Pretendard Regular"/>
                  <a:cs typeface="Pretendard Regular"/>
                </a:rPr>
                <a:t> </a:t>
              </a:r>
              <a:r>
                <a:rPr lang="en-US" altLang="ko-KR" sz="2266" dirty="0" err="1">
                  <a:solidFill>
                    <a:srgbClr val="1F1F1F"/>
                  </a:solidFill>
                  <a:latin typeface="Pretendard Regular"/>
                  <a:ea typeface="Pretendard Regular"/>
                  <a:cs typeface="Pretendard Regular"/>
                </a:rPr>
                <a:t>대응을</a:t>
              </a:r>
              <a:r>
                <a:rPr lang="en-US" altLang="ko-KR" sz="2266" dirty="0">
                  <a:solidFill>
                    <a:srgbClr val="1F1F1F"/>
                  </a:solidFill>
                  <a:latin typeface="Pretendard Regular"/>
                  <a:ea typeface="Pretendard Regular"/>
                  <a:cs typeface="Pretendard Regular"/>
                </a:rPr>
                <a:t> </a:t>
              </a:r>
              <a:r>
                <a:rPr lang="en-US" altLang="ko-KR" sz="2266" dirty="0" err="1">
                  <a:solidFill>
                    <a:srgbClr val="1F1F1F"/>
                  </a:solidFill>
                  <a:latin typeface="Pretendard Regular"/>
                  <a:ea typeface="Pretendard Regular"/>
                  <a:cs typeface="Pretendard Regular"/>
                </a:rPr>
                <a:t>넘어</a:t>
              </a:r>
              <a:r>
                <a:rPr lang="en-US" altLang="ko-KR" sz="2266" dirty="0">
                  <a:solidFill>
                    <a:srgbClr val="1F1F1F"/>
                  </a:solidFill>
                  <a:latin typeface="Pretendard Regular"/>
                  <a:ea typeface="Pretendard Regular"/>
                  <a:cs typeface="Pretendard Regular"/>
                </a:rPr>
                <a:t> </a:t>
              </a:r>
              <a:r>
                <a:rPr lang="en-US" altLang="ko-KR" sz="2266" dirty="0" err="1">
                  <a:solidFill>
                    <a:srgbClr val="1F1F1F"/>
                  </a:solidFill>
                  <a:latin typeface="Pretendard Regular"/>
                  <a:ea typeface="Pretendard Regular"/>
                  <a:cs typeface="Pretendard Regular"/>
                </a:rPr>
                <a:t>운영</a:t>
              </a:r>
              <a:r>
                <a:rPr lang="en-US" altLang="ko-KR" sz="2266" dirty="0">
                  <a:solidFill>
                    <a:srgbClr val="1F1F1F"/>
                  </a:solidFill>
                  <a:latin typeface="Pretendard Regular"/>
                  <a:ea typeface="Pretendard Regular"/>
                  <a:cs typeface="Pretendard Regular"/>
                </a:rPr>
                <a:t> </a:t>
              </a:r>
              <a:r>
                <a:rPr lang="en-US" altLang="ko-KR" sz="2266" dirty="0" err="1">
                  <a:solidFill>
                    <a:srgbClr val="1F1F1F"/>
                  </a:solidFill>
                  <a:latin typeface="Pretendard Regular"/>
                  <a:ea typeface="Pretendard Regular"/>
                  <a:cs typeface="Pretendard Regular"/>
                </a:rPr>
                <a:t>단계까지</a:t>
              </a:r>
              <a:endParaRPr lang="en-US" altLang="ko-KR" sz="2266" dirty="0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endParaRPr>
            </a:p>
            <a:p>
              <a:pPr lvl="0">
                <a:lnSpc>
                  <a:spcPct val="124499"/>
                </a:lnSpc>
              </a:pPr>
              <a:r>
                <a:rPr lang="en-US" altLang="ko-KR" sz="2266" dirty="0" err="1">
                  <a:solidFill>
                    <a:srgbClr val="1F1F1F"/>
                  </a:solidFill>
                  <a:latin typeface="Pretendard Regular"/>
                  <a:ea typeface="Pretendard Regular"/>
                  <a:cs typeface="Pretendard Regular"/>
                </a:rPr>
                <a:t>이어지는</a:t>
              </a:r>
              <a:r>
                <a:rPr lang="en-US" altLang="ko-KR" sz="2266" dirty="0">
                  <a:solidFill>
                    <a:srgbClr val="1F1F1F"/>
                  </a:solidFill>
                  <a:latin typeface="Pretendard Regular"/>
                  <a:ea typeface="Pretendard Regular"/>
                  <a:cs typeface="Pretendard Regular"/>
                </a:rPr>
                <a:t> </a:t>
              </a:r>
              <a:r>
                <a:rPr lang="en-US" altLang="ko-KR" sz="2266" dirty="0" err="1">
                  <a:solidFill>
                    <a:srgbClr val="1F1F1F"/>
                  </a:solidFill>
                  <a:latin typeface="Pretendard Regular"/>
                  <a:ea typeface="Pretendard Regular"/>
                  <a:cs typeface="Pretendard Regular"/>
                </a:rPr>
                <a:t>관리</a:t>
              </a:r>
              <a:r>
                <a:rPr lang="en-US" altLang="ko-KR" sz="2266" dirty="0">
                  <a:solidFill>
                    <a:srgbClr val="1F1F1F"/>
                  </a:solidFill>
                  <a:latin typeface="Pretendard Regular"/>
                  <a:ea typeface="Pretendard Regular"/>
                  <a:cs typeface="Pretendard Regular"/>
                </a:rPr>
                <a:t> </a:t>
              </a:r>
              <a:r>
                <a:rPr lang="en-US" altLang="ko-KR" sz="2266" dirty="0" err="1">
                  <a:solidFill>
                    <a:srgbClr val="1F1F1F"/>
                  </a:solidFill>
                  <a:latin typeface="Pretendard Regular"/>
                  <a:ea typeface="Pretendard Regular"/>
                  <a:cs typeface="Pretendard Regular"/>
                </a:rPr>
                <a:t>구조</a:t>
              </a:r>
              <a:endParaRPr lang="en-US" altLang="ko-KR" sz="2266" dirty="0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endParaRPr>
            </a:p>
          </p:txBody>
        </p:sp>
        <p:sp>
          <p:nvSpPr>
            <p:cNvPr id="173" name="TextBox 22">
              <a:extLst>
                <a:ext uri="{FF2B5EF4-FFF2-40B4-BE49-F238E27FC236}">
                  <a16:creationId xmlns:a16="http://schemas.microsoft.com/office/drawing/2014/main" id="{891F57D4-9161-4878-5D87-E6E8D9025B48}"/>
                </a:ext>
              </a:extLst>
            </p:cNvPr>
            <p:cNvSpPr txBox="1"/>
            <p:nvPr/>
          </p:nvSpPr>
          <p:spPr>
            <a:xfrm>
              <a:off x="9282716" y="4803829"/>
              <a:ext cx="4178300" cy="1143000"/>
            </a:xfrm>
            <a:prstGeom prst="rect">
              <a:avLst/>
            </a:prstGeom>
          </p:spPr>
          <p:txBody>
            <a:bodyPr lIns="0" tIns="20320" rIns="0" bIns="0" rtlCol="0" anchor="t"/>
            <a:lstStyle/>
            <a:p>
              <a:pPr lvl="0">
                <a:lnSpc>
                  <a:spcPct val="107899"/>
                </a:lnSpc>
              </a:pPr>
              <a:r>
                <a:rPr lang="en-US" altLang="ko-KR" sz="3200" dirty="0" err="1">
                  <a:solidFill>
                    <a:srgbClr val="1F1F1F"/>
                  </a:solidFill>
                  <a:latin typeface="Pretendard SemiBold"/>
                  <a:ea typeface="Pretendard SemiBold"/>
                  <a:cs typeface="Pretendard SemiBold"/>
                </a:rPr>
                <a:t>인증</a:t>
              </a:r>
              <a:r>
                <a:rPr lang="en-US" altLang="ko-KR" sz="3200" dirty="0">
                  <a:solidFill>
                    <a:srgbClr val="1F1F1F"/>
                  </a:solidFill>
                  <a:latin typeface="Pretendard SemiBold"/>
                  <a:ea typeface="Pretendard SemiBold"/>
                  <a:cs typeface="Pretendard SemiBold"/>
                </a:rPr>
                <a:t> · BEMS</a:t>
              </a:r>
            </a:p>
            <a:p>
              <a:pPr lvl="0">
                <a:lnSpc>
                  <a:spcPct val="107899"/>
                </a:lnSpc>
              </a:pPr>
              <a:r>
                <a:rPr lang="en-US" altLang="ko-KR" sz="3200" dirty="0" err="1">
                  <a:solidFill>
                    <a:srgbClr val="1F1F1F"/>
                  </a:solidFill>
                  <a:latin typeface="Pretendard SemiBold"/>
                  <a:ea typeface="Pretendard SemiBold"/>
                  <a:cs typeface="Pretendard SemiBold"/>
                </a:rPr>
                <a:t>통합</a:t>
              </a:r>
              <a:r>
                <a:rPr lang="en-US" altLang="ko-KR" sz="3200" dirty="0">
                  <a:solidFill>
                    <a:srgbClr val="1F1F1F"/>
                  </a:solidFill>
                  <a:latin typeface="Pretendard SemiBold"/>
                  <a:ea typeface="Pretendard SemiBold"/>
                  <a:cs typeface="Pretendard SemiBold"/>
                </a:rPr>
                <a:t> </a:t>
              </a:r>
              <a:r>
                <a:rPr lang="en-US" altLang="ko-KR" sz="3200" dirty="0" err="1">
                  <a:solidFill>
                    <a:srgbClr val="1F1F1F"/>
                  </a:solidFill>
                  <a:latin typeface="Pretendard SemiBold"/>
                  <a:ea typeface="Pretendard SemiBold"/>
                  <a:cs typeface="Pretendard SemiBold"/>
                </a:rPr>
                <a:t>관리</a:t>
              </a:r>
              <a:endParaRPr lang="en-US" altLang="ko-KR" sz="3200" dirty="0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그래픽 38">
            <a:extLst>
              <a:ext uri="{FF2B5EF4-FFF2-40B4-BE49-F238E27FC236}">
                <a16:creationId xmlns:a16="http://schemas.microsoft.com/office/drawing/2014/main" id="{FB514779-C9E2-A842-F952-B5E996FC5E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23330" y="838199"/>
            <a:ext cx="3136910" cy="330201"/>
          </a:xfrm>
          <a:prstGeom prst="rect">
            <a:avLst/>
          </a:prstGeom>
        </p:spPr>
      </p:pic>
      <p:sp>
        <p:nvSpPr>
          <p:cNvPr id="40" name="TextBox 15">
            <a:extLst>
              <a:ext uri="{FF2B5EF4-FFF2-40B4-BE49-F238E27FC236}">
                <a16:creationId xmlns:a16="http://schemas.microsoft.com/office/drawing/2014/main" id="{73B4E99C-420E-8BA3-390B-DB6A19E0C756}"/>
              </a:ext>
            </a:extLst>
          </p:cNvPr>
          <p:cNvSpPr txBox="1"/>
          <p:nvPr/>
        </p:nvSpPr>
        <p:spPr>
          <a:xfrm>
            <a:off x="1310640" y="1435100"/>
            <a:ext cx="6299200" cy="542639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24499"/>
              </a:lnSpc>
            </a:pPr>
            <a:r>
              <a:rPr lang="ko-KR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 Regular"/>
                <a:ea typeface="Pretendard Regular"/>
                <a:cs typeface="Pretendard Regular"/>
              </a:rPr>
              <a:t>상세 서비스 </a:t>
            </a:r>
            <a:r>
              <a:rPr lang="en-US" altLang="ko-KR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 Regular"/>
                <a:ea typeface="Pretendard Regular"/>
                <a:cs typeface="Pretendard Regular"/>
              </a:rPr>
              <a:t>(BEMS)</a:t>
            </a:r>
            <a:endParaRPr lang="en-US" sz="2800" i="0" u="none" strike="noStrike" dirty="0">
              <a:solidFill>
                <a:schemeClr val="tx1">
                  <a:lumMod val="50000"/>
                  <a:lumOff val="50000"/>
                </a:schemeClr>
              </a:solidFill>
              <a:latin typeface="Pretendard Regular"/>
              <a:ea typeface="Pretendard Regular"/>
              <a:cs typeface="Pretendard Regular"/>
            </a:endParaRPr>
          </a:p>
        </p:txBody>
      </p:sp>
      <p:sp>
        <p:nvSpPr>
          <p:cNvPr id="41" name="TextBox 6">
            <a:extLst>
              <a:ext uri="{FF2B5EF4-FFF2-40B4-BE49-F238E27FC236}">
                <a16:creationId xmlns:a16="http://schemas.microsoft.com/office/drawing/2014/main" id="{F7FE74C3-4F95-EF12-170C-61A149FFF63B}"/>
              </a:ext>
            </a:extLst>
          </p:cNvPr>
          <p:cNvSpPr txBox="1"/>
          <p:nvPr/>
        </p:nvSpPr>
        <p:spPr>
          <a:xfrm>
            <a:off x="1244600" y="2055686"/>
            <a:ext cx="14909800" cy="2276529"/>
          </a:xfrm>
          <a:prstGeom prst="rect">
            <a:avLst/>
          </a:prstGeom>
        </p:spPr>
        <p:txBody>
          <a:bodyPr lIns="0" tIns="93133" rIns="0" bIns="0" rtlCol="0" anchor="t"/>
          <a:lstStyle/>
          <a:p>
            <a:pPr lvl="0">
              <a:lnSpc>
                <a:spcPct val="116199"/>
              </a:lnSpc>
            </a:pPr>
            <a:r>
              <a:rPr lang="en-US" altLang="ko-KR" sz="4000" dirty="0" err="1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인증·에너지</a:t>
            </a:r>
            <a:r>
              <a:rPr lang="en-US" altLang="ko-KR" sz="4000" dirty="0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 </a:t>
            </a:r>
            <a:r>
              <a:rPr lang="en-US" altLang="ko-KR" sz="4000" dirty="0" err="1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업무</a:t>
            </a:r>
            <a:r>
              <a:rPr lang="en-US" altLang="ko-KR" sz="4000" dirty="0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 </a:t>
            </a:r>
            <a:r>
              <a:rPr lang="en-US" altLang="ko-KR" sz="4000" dirty="0" err="1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통합</a:t>
            </a:r>
            <a:r>
              <a:rPr lang="en-US" altLang="ko-KR" sz="4000" dirty="0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 </a:t>
            </a:r>
            <a:r>
              <a:rPr lang="en-US" altLang="ko-KR" sz="4000" dirty="0" err="1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수행</a:t>
            </a:r>
            <a:r>
              <a:rPr lang="en-US" altLang="ko-KR" sz="4000" dirty="0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 </a:t>
            </a:r>
            <a:r>
              <a:rPr lang="en-US" altLang="ko-KR" sz="4000" dirty="0" err="1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솔루션</a:t>
            </a:r>
            <a:r>
              <a:rPr lang="en-US" altLang="ko-KR" sz="4000" dirty="0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, </a:t>
            </a:r>
            <a:r>
              <a:rPr lang="en-US" altLang="ko-KR" sz="4000" dirty="0" err="1">
                <a:solidFill>
                  <a:srgbClr val="3C6858"/>
                </a:solidFill>
                <a:latin typeface="Pretendard SemiBold"/>
                <a:ea typeface="Pretendard SemiBold"/>
                <a:cs typeface="Pretendard SemiBold"/>
              </a:rPr>
              <a:t>빌드그린</a:t>
            </a:r>
            <a:endParaRPr lang="en-US" altLang="ko-KR" sz="4000" dirty="0">
              <a:solidFill>
                <a:srgbClr val="3C6858"/>
              </a:solidFill>
              <a:latin typeface="Pretendard SemiBold"/>
              <a:ea typeface="Pretendard SemiBold"/>
              <a:cs typeface="Pretendard SemiBold"/>
            </a:endParaRPr>
          </a:p>
        </p:txBody>
      </p:sp>
      <p:pic>
        <p:nvPicPr>
          <p:cNvPr id="44" name="그림 43">
            <a:extLst>
              <a:ext uri="{FF2B5EF4-FFF2-40B4-BE49-F238E27FC236}">
                <a16:creationId xmlns:a16="http://schemas.microsoft.com/office/drawing/2014/main" id="{FE76C03B-1B66-45D1-0382-3269034A54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17000" y="-1570114"/>
            <a:ext cx="4510343" cy="4513512"/>
          </a:xfrm>
          <a:prstGeom prst="rect">
            <a:avLst/>
          </a:prstGeom>
        </p:spPr>
      </p:pic>
      <p:sp>
        <p:nvSpPr>
          <p:cNvPr id="184" name="TextBox 183">
            <a:extLst>
              <a:ext uri="{FF2B5EF4-FFF2-40B4-BE49-F238E27FC236}">
                <a16:creationId xmlns:a16="http://schemas.microsoft.com/office/drawing/2014/main" id="{55B7CA7F-0D37-4D0C-208B-91FC2059B59E}"/>
              </a:ext>
            </a:extLst>
          </p:cNvPr>
          <p:cNvSpPr txBox="1"/>
          <p:nvPr/>
        </p:nvSpPr>
        <p:spPr>
          <a:xfrm>
            <a:off x="8760355" y="7520992"/>
            <a:ext cx="43089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2400" dirty="0">
                <a:solidFill>
                  <a:srgbClr val="FFFFFF"/>
                </a:solidFill>
                <a:latin typeface="Pretendard SemiBold"/>
                <a:ea typeface="Pretendard SemiBold"/>
                <a:cs typeface="Pretendard SemiBold"/>
              </a:rPr>
              <a:t>주요 기능 </a:t>
            </a:r>
            <a:r>
              <a:rPr lang="en-US" altLang="ko-KR" sz="2400" dirty="0">
                <a:solidFill>
                  <a:srgbClr val="FFFFFF"/>
                </a:solidFill>
                <a:latin typeface="Pretendard SemiBold"/>
                <a:ea typeface="Pretendard SemiBold"/>
                <a:cs typeface="Pretendard SemiBold"/>
              </a:rPr>
              <a:t>3</a:t>
            </a:r>
          </a:p>
        </p:txBody>
      </p:sp>
      <p:grpSp>
        <p:nvGrpSpPr>
          <p:cNvPr id="193" name="그룹 192">
            <a:extLst>
              <a:ext uri="{FF2B5EF4-FFF2-40B4-BE49-F238E27FC236}">
                <a16:creationId xmlns:a16="http://schemas.microsoft.com/office/drawing/2014/main" id="{75912844-91B1-D634-3C78-15A16B9C79B6}"/>
              </a:ext>
            </a:extLst>
          </p:cNvPr>
          <p:cNvGrpSpPr/>
          <p:nvPr/>
        </p:nvGrpSpPr>
        <p:grpSpPr>
          <a:xfrm>
            <a:off x="996551" y="3275137"/>
            <a:ext cx="21717878" cy="6059269"/>
            <a:chOff x="1058175" y="4606896"/>
            <a:chExt cx="21717878" cy="5193482"/>
          </a:xfrm>
        </p:grpSpPr>
        <p:grpSp>
          <p:nvGrpSpPr>
            <p:cNvPr id="177" name="그룹 176">
              <a:extLst>
                <a:ext uri="{FF2B5EF4-FFF2-40B4-BE49-F238E27FC236}">
                  <a16:creationId xmlns:a16="http://schemas.microsoft.com/office/drawing/2014/main" id="{77300D83-8EAC-E47E-3776-C87FD98F8B4A}"/>
                </a:ext>
              </a:extLst>
            </p:cNvPr>
            <p:cNvGrpSpPr/>
            <p:nvPr/>
          </p:nvGrpSpPr>
          <p:grpSpPr>
            <a:xfrm>
              <a:off x="1058175" y="4606896"/>
              <a:ext cx="6941029" cy="5192596"/>
              <a:chOff x="6810085" y="1977738"/>
              <a:chExt cx="7996211" cy="5981979"/>
            </a:xfrm>
          </p:grpSpPr>
          <p:pic>
            <p:nvPicPr>
              <p:cNvPr id="159" name="그림 158" descr="스크린샷, 직사각형, 디자인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9E1065D1-CF92-144C-4F4B-24A43BFC7E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080" t="9038" r="18984"/>
              <a:stretch>
                <a:fillRect/>
              </a:stretch>
            </p:blipFill>
            <p:spPr>
              <a:xfrm>
                <a:off x="6810085" y="1977738"/>
                <a:ext cx="7996211" cy="5981979"/>
              </a:xfrm>
              <a:prstGeom prst="rect">
                <a:avLst/>
              </a:prstGeom>
              <a:effectLst>
                <a:outerShdw blurRad="254000" dist="38100" dir="2700000" algn="tl" rotWithShape="0">
                  <a:prstClr val="black">
                    <a:alpha val="15000"/>
                  </a:prstClr>
                </a:outerShdw>
              </a:effectLst>
            </p:spPr>
          </p:pic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370D2DA2-065E-D75C-A352-72A79E0AD461}"/>
                  </a:ext>
                </a:extLst>
              </p:cNvPr>
              <p:cNvSpPr txBox="1"/>
              <p:nvPr/>
            </p:nvSpPr>
            <p:spPr>
              <a:xfrm>
                <a:off x="8679146" y="2408006"/>
                <a:ext cx="430890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ko-KR" altLang="en-US" sz="2400" dirty="0">
                    <a:solidFill>
                      <a:srgbClr val="FFFFFF"/>
                    </a:solidFill>
                    <a:latin typeface="Pretendard SemiBold"/>
                    <a:ea typeface="Pretendard SemiBold"/>
                    <a:cs typeface="Pretendard SemiBold"/>
                  </a:rPr>
                  <a:t>주요 기능 </a:t>
                </a:r>
                <a:r>
                  <a:rPr lang="en-US" altLang="ko-KR" sz="2400" dirty="0">
                    <a:solidFill>
                      <a:srgbClr val="FFFFFF"/>
                    </a:solidFill>
                    <a:latin typeface="Pretendard SemiBold"/>
                    <a:ea typeface="Pretendard SemiBold"/>
                    <a:cs typeface="Pretendard SemiBold"/>
                  </a:rPr>
                  <a:t>1</a:t>
                </a:r>
              </a:p>
            </p:txBody>
          </p:sp>
        </p:grpSp>
        <p:sp>
          <p:nvSpPr>
            <p:cNvPr id="186" name="TextBox 12">
              <a:extLst>
                <a:ext uri="{FF2B5EF4-FFF2-40B4-BE49-F238E27FC236}">
                  <a16:creationId xmlns:a16="http://schemas.microsoft.com/office/drawing/2014/main" id="{7644E32E-7040-F805-1DD5-1B8349FC7321}"/>
                </a:ext>
              </a:extLst>
            </p:cNvPr>
            <p:cNvSpPr txBox="1"/>
            <p:nvPr/>
          </p:nvSpPr>
          <p:spPr>
            <a:xfrm>
              <a:off x="1310613" y="7525695"/>
              <a:ext cx="6597601" cy="1597694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lvl="0" algn="ctr">
                <a:lnSpc>
                  <a:spcPct val="116199"/>
                </a:lnSpc>
              </a:pPr>
              <a:r>
                <a:rPr lang="ko-KR" altLang="en-US" sz="2800" b="0" i="0" u="none" strike="noStrike" dirty="0">
                  <a:solidFill>
                    <a:srgbClr val="1F1F1F"/>
                  </a:solidFill>
                  <a:latin typeface="Pretendard SemiBold"/>
                  <a:ea typeface="Pretendard SemiBold"/>
                  <a:cs typeface="Pretendard SemiBold"/>
                </a:rPr>
                <a:t>친환경 건물의 신축 또는</a:t>
              </a:r>
              <a:endParaRPr lang="en-US" altLang="ko-KR" sz="2800" b="0" i="0" u="none" strike="noStrike" dirty="0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endParaRPr>
            </a:p>
            <a:p>
              <a:pPr lvl="0" algn="ctr">
                <a:lnSpc>
                  <a:spcPct val="116199"/>
                </a:lnSpc>
              </a:pPr>
              <a:r>
                <a:rPr lang="ko-KR" altLang="en-US" sz="2800" dirty="0">
                  <a:solidFill>
                    <a:srgbClr val="1F1F1F"/>
                  </a:solidFill>
                  <a:latin typeface="Pretendard SemiBold"/>
                  <a:ea typeface="Pretendard SemiBold"/>
                  <a:cs typeface="Pretendard SemiBold"/>
                </a:rPr>
                <a:t>리모델링 프로젝트에 필요한 </a:t>
              </a:r>
              <a:endParaRPr lang="en-US" altLang="ko-KR" sz="2800" dirty="0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endParaRPr>
            </a:p>
            <a:p>
              <a:pPr lvl="0" algn="ctr">
                <a:lnSpc>
                  <a:spcPct val="116199"/>
                </a:lnSpc>
              </a:pPr>
              <a:r>
                <a:rPr lang="ko-KR" altLang="en-US" sz="2800" dirty="0">
                  <a:solidFill>
                    <a:srgbClr val="1F1F1F"/>
                  </a:solidFill>
                  <a:latin typeface="Pretendard SemiBold"/>
                  <a:ea typeface="Pretendard SemiBold"/>
                  <a:cs typeface="Pretendard SemiBold"/>
                </a:rPr>
                <a:t>설계 도서를</a:t>
              </a:r>
              <a:r>
                <a:rPr lang="en-US" altLang="ko-KR" sz="2800" dirty="0">
                  <a:solidFill>
                    <a:srgbClr val="1F1F1F"/>
                  </a:solidFill>
                  <a:latin typeface="Pretendard SemiBold"/>
                  <a:ea typeface="Pretendard SemiBold"/>
                  <a:cs typeface="Pretendard SemiBold"/>
                </a:rPr>
                <a:t> </a:t>
              </a:r>
              <a:r>
                <a:rPr lang="ko-KR" altLang="en-US" sz="2800" dirty="0">
                  <a:solidFill>
                    <a:srgbClr val="1F1F1F"/>
                  </a:solidFill>
                  <a:latin typeface="Pretendard SemiBold"/>
                  <a:ea typeface="Pretendard SemiBold"/>
                  <a:cs typeface="Pretendard SemiBold"/>
                </a:rPr>
                <a:t>한눈에 조회</a:t>
              </a:r>
              <a:r>
                <a:rPr lang="en-US" altLang="ko-KR" sz="2800" dirty="0">
                  <a:solidFill>
                    <a:srgbClr val="1F1F1F"/>
                  </a:solidFill>
                  <a:latin typeface="Pretendard SemiBold"/>
                  <a:ea typeface="Pretendard SemiBold"/>
                  <a:cs typeface="Pretendard SemiBold"/>
                </a:rPr>
                <a:t>&amp;</a:t>
              </a:r>
              <a:r>
                <a:rPr lang="ko-KR" altLang="en-US" sz="2800" dirty="0">
                  <a:solidFill>
                    <a:srgbClr val="1F1F1F"/>
                  </a:solidFill>
                  <a:latin typeface="Pretendard SemiBold"/>
                  <a:ea typeface="Pretendard SemiBold"/>
                  <a:cs typeface="Pretendard SemiBold"/>
                </a:rPr>
                <a:t>관리</a:t>
              </a:r>
              <a:endParaRPr lang="en-US" altLang="ko-KR" sz="2800" dirty="0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endParaRPr>
            </a:p>
          </p:txBody>
        </p:sp>
        <p:grpSp>
          <p:nvGrpSpPr>
            <p:cNvPr id="190" name="그룹 189">
              <a:extLst>
                <a:ext uri="{FF2B5EF4-FFF2-40B4-BE49-F238E27FC236}">
                  <a16:creationId xmlns:a16="http://schemas.microsoft.com/office/drawing/2014/main" id="{4DABFBE2-939A-26B3-04B4-90FFD84F7DD7}"/>
                </a:ext>
              </a:extLst>
            </p:cNvPr>
            <p:cNvGrpSpPr/>
            <p:nvPr/>
          </p:nvGrpSpPr>
          <p:grpSpPr>
            <a:xfrm>
              <a:off x="8738809" y="4906692"/>
              <a:ext cx="6482174" cy="4321672"/>
              <a:chOff x="15161896" y="1692827"/>
              <a:chExt cx="7467600" cy="4978656"/>
            </a:xfrm>
          </p:grpSpPr>
          <p:grpSp>
            <p:nvGrpSpPr>
              <p:cNvPr id="178" name="그룹 177">
                <a:extLst>
                  <a:ext uri="{FF2B5EF4-FFF2-40B4-BE49-F238E27FC236}">
                    <a16:creationId xmlns:a16="http://schemas.microsoft.com/office/drawing/2014/main" id="{CD7BA158-0349-7A57-6543-6BC6A9B77EE0}"/>
                  </a:ext>
                </a:extLst>
              </p:cNvPr>
              <p:cNvGrpSpPr/>
              <p:nvPr/>
            </p:nvGrpSpPr>
            <p:grpSpPr>
              <a:xfrm>
                <a:off x="15161896" y="1692827"/>
                <a:ext cx="7467600" cy="4978656"/>
                <a:chOff x="15161896" y="2258705"/>
                <a:chExt cx="7467600" cy="4978656"/>
              </a:xfrm>
            </p:grpSpPr>
            <p:pic>
              <p:nvPicPr>
                <p:cNvPr id="162" name="그림 161" descr="화이트, 디자인이(가) 표시된 사진&#10;&#10;AI 생성 콘텐츠는 정확하지 않을 수 있습니다.">
                  <a:extLst>
                    <a:ext uri="{FF2B5EF4-FFF2-40B4-BE49-F238E27FC236}">
                      <a16:creationId xmlns:a16="http://schemas.microsoft.com/office/drawing/2014/main" id="{969B00B1-FE6C-918C-B568-276ED1405FF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161896" y="2258705"/>
                  <a:ext cx="7467600" cy="4978656"/>
                </a:xfrm>
                <a:prstGeom prst="rect">
                  <a:avLst/>
                </a:prstGeom>
                <a:effectLst>
                  <a:outerShdw blurRad="254000" dist="38100" dir="2700000" algn="tl" rotWithShape="0">
                    <a:prstClr val="black">
                      <a:alpha val="14000"/>
                    </a:prstClr>
                  </a:outerShdw>
                </a:effectLst>
              </p:spPr>
            </p:pic>
            <p:sp>
              <p:nvSpPr>
                <p:cNvPr id="167" name="TextBox 166">
                  <a:extLst>
                    <a:ext uri="{FF2B5EF4-FFF2-40B4-BE49-F238E27FC236}">
                      <a16:creationId xmlns:a16="http://schemas.microsoft.com/office/drawing/2014/main" id="{AD16BA76-DC85-D7FD-8AF9-9EAF257971E7}"/>
                    </a:ext>
                  </a:extLst>
                </p:cNvPr>
                <p:cNvSpPr txBox="1"/>
                <p:nvPr/>
              </p:nvSpPr>
              <p:spPr>
                <a:xfrm>
                  <a:off x="16813347" y="2377091"/>
                  <a:ext cx="4308907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ko-KR" altLang="en-US" sz="2400" dirty="0">
                      <a:solidFill>
                        <a:srgbClr val="FFFFFF"/>
                      </a:solidFill>
                      <a:latin typeface="Pretendard SemiBold"/>
                      <a:ea typeface="Pretendard SemiBold"/>
                      <a:cs typeface="Pretendard SemiBold"/>
                    </a:rPr>
                    <a:t>주요 기능 </a:t>
                  </a:r>
                  <a:r>
                    <a:rPr lang="en-US" altLang="ko-KR" sz="2400" dirty="0">
                      <a:solidFill>
                        <a:srgbClr val="FFFFFF"/>
                      </a:solidFill>
                      <a:latin typeface="Pretendard SemiBold"/>
                      <a:ea typeface="Pretendard SemiBold"/>
                      <a:cs typeface="Pretendard SemiBold"/>
                    </a:rPr>
                    <a:t>2</a:t>
                  </a:r>
                </a:p>
              </p:txBody>
            </p:sp>
          </p:grpSp>
          <p:sp>
            <p:nvSpPr>
              <p:cNvPr id="187" name="TextBox 12">
                <a:extLst>
                  <a:ext uri="{FF2B5EF4-FFF2-40B4-BE49-F238E27FC236}">
                    <a16:creationId xmlns:a16="http://schemas.microsoft.com/office/drawing/2014/main" id="{1EEF50D7-0909-AA3F-0588-B132ABDDCB6B}"/>
                  </a:ext>
                </a:extLst>
              </p:cNvPr>
              <p:cNvSpPr txBox="1"/>
              <p:nvPr/>
            </p:nvSpPr>
            <p:spPr>
              <a:xfrm>
                <a:off x="15568237" y="4666465"/>
                <a:ext cx="6597601" cy="1597694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 lvl="0" algn="ctr">
                  <a:lnSpc>
                    <a:spcPct val="116199"/>
                  </a:lnSpc>
                </a:pPr>
                <a:r>
                  <a:rPr lang="ko-KR" altLang="en-US" sz="2800" b="0" i="0" u="none" strike="noStrike" dirty="0">
                    <a:solidFill>
                      <a:srgbClr val="1F1F1F"/>
                    </a:solidFill>
                    <a:latin typeface="Pretendard SemiBold"/>
                    <a:ea typeface="Pretendard SemiBold"/>
                    <a:cs typeface="Pretendard SemiBold"/>
                  </a:rPr>
                  <a:t>친환경 건물의 신축 또는</a:t>
                </a:r>
                <a:endParaRPr lang="en-US" altLang="ko-KR" sz="2800" b="0" i="0" u="none" strike="noStrike" dirty="0">
                  <a:solidFill>
                    <a:srgbClr val="1F1F1F"/>
                  </a:solidFill>
                  <a:latin typeface="Pretendard SemiBold"/>
                  <a:ea typeface="Pretendard SemiBold"/>
                  <a:cs typeface="Pretendard SemiBold"/>
                </a:endParaRPr>
              </a:p>
              <a:p>
                <a:pPr lvl="0" algn="ctr">
                  <a:lnSpc>
                    <a:spcPct val="116199"/>
                  </a:lnSpc>
                </a:pPr>
                <a:r>
                  <a:rPr lang="ko-KR" altLang="en-US" sz="2800" dirty="0">
                    <a:solidFill>
                      <a:srgbClr val="1F1F1F"/>
                    </a:solidFill>
                    <a:latin typeface="Pretendard SemiBold"/>
                    <a:ea typeface="Pretendard SemiBold"/>
                    <a:cs typeface="Pretendard SemiBold"/>
                  </a:rPr>
                  <a:t>리모델링 프로젝트에 필요한 </a:t>
                </a:r>
                <a:endParaRPr lang="en-US" altLang="ko-KR" sz="2800" dirty="0">
                  <a:solidFill>
                    <a:srgbClr val="1F1F1F"/>
                  </a:solidFill>
                  <a:latin typeface="Pretendard SemiBold"/>
                  <a:ea typeface="Pretendard SemiBold"/>
                  <a:cs typeface="Pretendard SemiBold"/>
                </a:endParaRPr>
              </a:p>
              <a:p>
                <a:pPr lvl="0" algn="ctr">
                  <a:lnSpc>
                    <a:spcPct val="116199"/>
                  </a:lnSpc>
                </a:pPr>
                <a:r>
                  <a:rPr lang="ko-KR" altLang="en-US" sz="2800" dirty="0">
                    <a:solidFill>
                      <a:srgbClr val="1F1F1F"/>
                    </a:solidFill>
                    <a:latin typeface="Pretendard SemiBold"/>
                    <a:ea typeface="Pretendard SemiBold"/>
                    <a:cs typeface="Pretendard SemiBold"/>
                  </a:rPr>
                  <a:t>설계 도서를</a:t>
                </a:r>
                <a:r>
                  <a:rPr lang="en-US" altLang="ko-KR" sz="2800" dirty="0">
                    <a:solidFill>
                      <a:srgbClr val="1F1F1F"/>
                    </a:solidFill>
                    <a:latin typeface="Pretendard SemiBold"/>
                    <a:ea typeface="Pretendard SemiBold"/>
                    <a:cs typeface="Pretendard SemiBold"/>
                  </a:rPr>
                  <a:t> </a:t>
                </a:r>
                <a:r>
                  <a:rPr lang="ko-KR" altLang="en-US" sz="2800" dirty="0">
                    <a:solidFill>
                      <a:srgbClr val="1F1F1F"/>
                    </a:solidFill>
                    <a:latin typeface="Pretendard SemiBold"/>
                    <a:ea typeface="Pretendard SemiBold"/>
                    <a:cs typeface="Pretendard SemiBold"/>
                  </a:rPr>
                  <a:t>한눈에 조회</a:t>
                </a:r>
                <a:r>
                  <a:rPr lang="en-US" altLang="ko-KR" sz="2800" dirty="0">
                    <a:solidFill>
                      <a:srgbClr val="1F1F1F"/>
                    </a:solidFill>
                    <a:latin typeface="Pretendard SemiBold"/>
                    <a:ea typeface="Pretendard SemiBold"/>
                    <a:cs typeface="Pretendard SemiBold"/>
                  </a:rPr>
                  <a:t>&amp;</a:t>
                </a:r>
                <a:r>
                  <a:rPr lang="ko-KR" altLang="en-US" sz="2800" dirty="0">
                    <a:solidFill>
                      <a:srgbClr val="1F1F1F"/>
                    </a:solidFill>
                    <a:latin typeface="Pretendard SemiBold"/>
                    <a:ea typeface="Pretendard SemiBold"/>
                    <a:cs typeface="Pretendard SemiBold"/>
                  </a:rPr>
                  <a:t>관리</a:t>
                </a:r>
                <a:endParaRPr lang="en-US" altLang="ko-KR" sz="2800" dirty="0">
                  <a:solidFill>
                    <a:srgbClr val="1F1F1F"/>
                  </a:solidFill>
                  <a:latin typeface="Pretendard SemiBold"/>
                  <a:ea typeface="Pretendard SemiBold"/>
                  <a:cs typeface="Pretendard SemiBold"/>
                </a:endParaRPr>
              </a:p>
            </p:txBody>
          </p:sp>
        </p:grpSp>
        <p:grpSp>
          <p:nvGrpSpPr>
            <p:cNvPr id="191" name="그룹 190">
              <a:extLst>
                <a:ext uri="{FF2B5EF4-FFF2-40B4-BE49-F238E27FC236}">
                  <a16:creationId xmlns:a16="http://schemas.microsoft.com/office/drawing/2014/main" id="{3DF7CB25-49D3-98ED-2B17-DAA9B3BBDB45}"/>
                </a:ext>
              </a:extLst>
            </p:cNvPr>
            <p:cNvGrpSpPr/>
            <p:nvPr/>
          </p:nvGrpSpPr>
          <p:grpSpPr>
            <a:xfrm>
              <a:off x="15835024" y="4607782"/>
              <a:ext cx="6941029" cy="5192596"/>
              <a:chOff x="14824132" y="7069856"/>
              <a:chExt cx="7996211" cy="5981979"/>
            </a:xfrm>
          </p:grpSpPr>
          <p:grpSp>
            <p:nvGrpSpPr>
              <p:cNvPr id="179" name="그룹 178">
                <a:extLst>
                  <a:ext uri="{FF2B5EF4-FFF2-40B4-BE49-F238E27FC236}">
                    <a16:creationId xmlns:a16="http://schemas.microsoft.com/office/drawing/2014/main" id="{173119A7-5C43-A85A-556E-6F3847730A70}"/>
                  </a:ext>
                </a:extLst>
              </p:cNvPr>
              <p:cNvGrpSpPr/>
              <p:nvPr/>
            </p:nvGrpSpPr>
            <p:grpSpPr>
              <a:xfrm>
                <a:off x="14824132" y="7069856"/>
                <a:ext cx="7996211" cy="5981979"/>
                <a:chOff x="6845052" y="1977738"/>
                <a:chExt cx="7996211" cy="5981979"/>
              </a:xfrm>
            </p:grpSpPr>
            <p:pic>
              <p:nvPicPr>
                <p:cNvPr id="180" name="그림 179" descr="스크린샷, 직사각형, 디자인이(가) 표시된 사진&#10;&#10;AI 생성 콘텐츠는 정확하지 않을 수 있습니다.">
                  <a:extLst>
                    <a:ext uri="{FF2B5EF4-FFF2-40B4-BE49-F238E27FC236}">
                      <a16:creationId xmlns:a16="http://schemas.microsoft.com/office/drawing/2014/main" id="{21FA309E-9B5A-B4C1-AFD2-3E1CA50E8A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080" t="9038" r="18984"/>
                <a:stretch>
                  <a:fillRect/>
                </a:stretch>
              </p:blipFill>
              <p:spPr>
                <a:xfrm>
                  <a:off x="6845052" y="1977738"/>
                  <a:ext cx="7996211" cy="5981979"/>
                </a:xfrm>
                <a:prstGeom prst="rect">
                  <a:avLst/>
                </a:prstGeom>
                <a:effectLst>
                  <a:outerShdw blurRad="254000" dist="38100" dir="2700000" algn="tl" rotWithShape="0">
                    <a:prstClr val="black">
                      <a:alpha val="15000"/>
                    </a:prstClr>
                  </a:outerShdw>
                </a:effectLst>
              </p:spPr>
            </p:pic>
            <p:sp>
              <p:nvSpPr>
                <p:cNvPr id="181" name="TextBox 180">
                  <a:extLst>
                    <a:ext uri="{FF2B5EF4-FFF2-40B4-BE49-F238E27FC236}">
                      <a16:creationId xmlns:a16="http://schemas.microsoft.com/office/drawing/2014/main" id="{DC247990-92C6-0488-5C7F-7632D3DF5847}"/>
                    </a:ext>
                  </a:extLst>
                </p:cNvPr>
                <p:cNvSpPr txBox="1"/>
                <p:nvPr/>
              </p:nvSpPr>
              <p:spPr>
                <a:xfrm>
                  <a:off x="8653736" y="2406985"/>
                  <a:ext cx="4308908" cy="53184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ko-KR" altLang="en-US" sz="2400" dirty="0">
                      <a:solidFill>
                        <a:srgbClr val="FFFFFF"/>
                      </a:solidFill>
                      <a:latin typeface="Pretendard SemiBold"/>
                      <a:ea typeface="Pretendard SemiBold"/>
                      <a:cs typeface="Pretendard SemiBold"/>
                    </a:rPr>
                    <a:t>주요 기능 </a:t>
                  </a:r>
                  <a:r>
                    <a:rPr lang="en-US" altLang="ko-KR" sz="2400" dirty="0">
                      <a:solidFill>
                        <a:srgbClr val="FFFFFF"/>
                      </a:solidFill>
                      <a:latin typeface="Pretendard SemiBold"/>
                      <a:ea typeface="Pretendard SemiBold"/>
                      <a:cs typeface="Pretendard SemiBold"/>
                    </a:rPr>
                    <a:t>3</a:t>
                  </a:r>
                </a:p>
              </p:txBody>
            </p:sp>
          </p:grpSp>
          <p:sp>
            <p:nvSpPr>
              <p:cNvPr id="189" name="TextBox 12">
                <a:extLst>
                  <a:ext uri="{FF2B5EF4-FFF2-40B4-BE49-F238E27FC236}">
                    <a16:creationId xmlns:a16="http://schemas.microsoft.com/office/drawing/2014/main" id="{14B72AEB-30E6-A5E2-6611-F07A58F61C01}"/>
                  </a:ext>
                </a:extLst>
              </p:cNvPr>
              <p:cNvSpPr txBox="1"/>
              <p:nvPr/>
            </p:nvSpPr>
            <p:spPr>
              <a:xfrm>
                <a:off x="15523436" y="10405269"/>
                <a:ext cx="6597601" cy="1597694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 lvl="0" algn="ctr">
                  <a:lnSpc>
                    <a:spcPct val="116199"/>
                  </a:lnSpc>
                </a:pPr>
                <a:r>
                  <a:rPr lang="ko-KR" altLang="en-US" sz="2800" b="0" i="0" u="none" strike="noStrike" dirty="0">
                    <a:solidFill>
                      <a:srgbClr val="1F1F1F"/>
                    </a:solidFill>
                    <a:latin typeface="Pretendard SemiBold"/>
                    <a:ea typeface="Pretendard SemiBold"/>
                    <a:cs typeface="Pretendard SemiBold"/>
                  </a:rPr>
                  <a:t>친환경 건물의 신축 또는</a:t>
                </a:r>
                <a:endParaRPr lang="en-US" altLang="ko-KR" sz="2800" b="0" i="0" u="none" strike="noStrike" dirty="0">
                  <a:solidFill>
                    <a:srgbClr val="1F1F1F"/>
                  </a:solidFill>
                  <a:latin typeface="Pretendard SemiBold"/>
                  <a:ea typeface="Pretendard SemiBold"/>
                  <a:cs typeface="Pretendard SemiBold"/>
                </a:endParaRPr>
              </a:p>
              <a:p>
                <a:pPr lvl="0" algn="ctr">
                  <a:lnSpc>
                    <a:spcPct val="116199"/>
                  </a:lnSpc>
                </a:pPr>
                <a:r>
                  <a:rPr lang="ko-KR" altLang="en-US" sz="2800" dirty="0">
                    <a:solidFill>
                      <a:srgbClr val="1F1F1F"/>
                    </a:solidFill>
                    <a:latin typeface="Pretendard SemiBold"/>
                    <a:ea typeface="Pretendard SemiBold"/>
                    <a:cs typeface="Pretendard SemiBold"/>
                  </a:rPr>
                  <a:t>리모델링 프로젝트에 필요한 </a:t>
                </a:r>
                <a:endParaRPr lang="en-US" altLang="ko-KR" sz="2800" dirty="0">
                  <a:solidFill>
                    <a:srgbClr val="1F1F1F"/>
                  </a:solidFill>
                  <a:latin typeface="Pretendard SemiBold"/>
                  <a:ea typeface="Pretendard SemiBold"/>
                  <a:cs typeface="Pretendard SemiBold"/>
                </a:endParaRPr>
              </a:p>
              <a:p>
                <a:pPr lvl="0" algn="ctr">
                  <a:lnSpc>
                    <a:spcPct val="116199"/>
                  </a:lnSpc>
                </a:pPr>
                <a:r>
                  <a:rPr lang="ko-KR" altLang="en-US" sz="2800" dirty="0">
                    <a:solidFill>
                      <a:srgbClr val="1F1F1F"/>
                    </a:solidFill>
                    <a:latin typeface="Pretendard SemiBold"/>
                    <a:ea typeface="Pretendard SemiBold"/>
                    <a:cs typeface="Pretendard SemiBold"/>
                  </a:rPr>
                  <a:t>설계 도서를</a:t>
                </a:r>
                <a:r>
                  <a:rPr lang="en-US" altLang="ko-KR" sz="2800" dirty="0">
                    <a:solidFill>
                      <a:srgbClr val="1F1F1F"/>
                    </a:solidFill>
                    <a:latin typeface="Pretendard SemiBold"/>
                    <a:ea typeface="Pretendard SemiBold"/>
                    <a:cs typeface="Pretendard SemiBold"/>
                  </a:rPr>
                  <a:t> </a:t>
                </a:r>
                <a:r>
                  <a:rPr lang="ko-KR" altLang="en-US" sz="2800" dirty="0">
                    <a:solidFill>
                      <a:srgbClr val="1F1F1F"/>
                    </a:solidFill>
                    <a:latin typeface="Pretendard SemiBold"/>
                    <a:ea typeface="Pretendard SemiBold"/>
                    <a:cs typeface="Pretendard SemiBold"/>
                  </a:rPr>
                  <a:t>한눈에 조회</a:t>
                </a:r>
                <a:r>
                  <a:rPr lang="en-US" altLang="ko-KR" sz="2800" dirty="0">
                    <a:solidFill>
                      <a:srgbClr val="1F1F1F"/>
                    </a:solidFill>
                    <a:latin typeface="Pretendard SemiBold"/>
                    <a:ea typeface="Pretendard SemiBold"/>
                    <a:cs typeface="Pretendard SemiBold"/>
                  </a:rPr>
                  <a:t>&amp;</a:t>
                </a:r>
                <a:r>
                  <a:rPr lang="ko-KR" altLang="en-US" sz="2800" dirty="0">
                    <a:solidFill>
                      <a:srgbClr val="1F1F1F"/>
                    </a:solidFill>
                    <a:latin typeface="Pretendard SemiBold"/>
                    <a:ea typeface="Pretendard SemiBold"/>
                    <a:cs typeface="Pretendard SemiBold"/>
                  </a:rPr>
                  <a:t>관리</a:t>
                </a:r>
                <a:endParaRPr lang="en-US" altLang="ko-KR" sz="2800" dirty="0">
                  <a:solidFill>
                    <a:srgbClr val="1F1F1F"/>
                  </a:solidFill>
                  <a:latin typeface="Pretendard SemiBold"/>
                  <a:ea typeface="Pretendard SemiBold"/>
                  <a:cs typeface="Pretendard SemiBold"/>
                </a:endParaRPr>
              </a:p>
            </p:txBody>
          </p:sp>
        </p:grpSp>
      </p:grpSp>
      <p:pic>
        <p:nvPicPr>
          <p:cNvPr id="199" name="Picture 28">
            <a:extLst>
              <a:ext uri="{FF2B5EF4-FFF2-40B4-BE49-F238E27FC236}">
                <a16:creationId xmlns:a16="http://schemas.microsoft.com/office/drawing/2014/main" id="{3C2F3496-93FF-CEF8-0E88-8BA0F65EB7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11636721" y="9061591"/>
            <a:ext cx="469900" cy="419100"/>
          </a:xfrm>
          <a:prstGeom prst="rect">
            <a:avLst/>
          </a:prstGeom>
        </p:spPr>
      </p:pic>
      <p:pic>
        <p:nvPicPr>
          <p:cNvPr id="200" name="Picture 29">
            <a:extLst>
              <a:ext uri="{FF2B5EF4-FFF2-40B4-BE49-F238E27FC236}">
                <a16:creationId xmlns:a16="http://schemas.microsoft.com/office/drawing/2014/main" id="{B8003170-3B6C-C276-884B-B563EC9343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46123" y="9802477"/>
            <a:ext cx="21468306" cy="2552700"/>
          </a:xfrm>
          <a:prstGeom prst="rect">
            <a:avLst/>
          </a:prstGeom>
          <a:effectLst>
            <a:outerShdw blurRad="382177" dist="293982" dir="2700000">
              <a:srgbClr val="1F1F1F">
                <a:alpha val="10000"/>
              </a:srgbClr>
            </a:outerShdw>
          </a:effectLst>
        </p:spPr>
      </p:pic>
      <p:pic>
        <p:nvPicPr>
          <p:cNvPr id="207" name="그림 206" descr="원, 그래픽, 폰트, 로고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B300A73-4F7E-BAE7-3624-47ECCC5086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458" y="4826480"/>
            <a:ext cx="1377325" cy="1377325"/>
          </a:xfrm>
          <a:prstGeom prst="rect">
            <a:avLst/>
          </a:prstGeom>
        </p:spPr>
      </p:pic>
      <p:pic>
        <p:nvPicPr>
          <p:cNvPr id="209" name="그림 208" descr="원, 그래픽, 폰트, 스크린샷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9968A4E-78E9-CF4B-CF3D-9045FAD9D6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513" y="4826480"/>
            <a:ext cx="1377325" cy="1377325"/>
          </a:xfrm>
          <a:prstGeom prst="rect">
            <a:avLst/>
          </a:prstGeom>
        </p:spPr>
      </p:pic>
      <p:pic>
        <p:nvPicPr>
          <p:cNvPr id="211" name="그림 210" descr="원, 폰트, 스크린샷, 상징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CE3515D-2BC8-4FB8-2D38-F5BE28FB22B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3759" y="4826480"/>
            <a:ext cx="1377325" cy="1377325"/>
          </a:xfrm>
          <a:prstGeom prst="rect">
            <a:avLst/>
          </a:prstGeom>
        </p:spPr>
      </p:pic>
      <p:grpSp>
        <p:nvGrpSpPr>
          <p:cNvPr id="216" name="그룹 215">
            <a:extLst>
              <a:ext uri="{FF2B5EF4-FFF2-40B4-BE49-F238E27FC236}">
                <a16:creationId xmlns:a16="http://schemas.microsoft.com/office/drawing/2014/main" id="{ECE4D20D-DC65-7720-7729-EDA42205AD5A}"/>
              </a:ext>
            </a:extLst>
          </p:cNvPr>
          <p:cNvGrpSpPr/>
          <p:nvPr/>
        </p:nvGrpSpPr>
        <p:grpSpPr>
          <a:xfrm>
            <a:off x="5300096" y="9243996"/>
            <a:ext cx="13783808" cy="2907575"/>
            <a:chOff x="4938877" y="9266258"/>
            <a:chExt cx="13783808" cy="2907575"/>
          </a:xfrm>
        </p:grpSpPr>
        <p:grpSp>
          <p:nvGrpSpPr>
            <p:cNvPr id="203" name="그룹 202">
              <a:extLst>
                <a:ext uri="{FF2B5EF4-FFF2-40B4-BE49-F238E27FC236}">
                  <a16:creationId xmlns:a16="http://schemas.microsoft.com/office/drawing/2014/main" id="{DEC88CD5-D94A-C40B-33F2-A3878996932D}"/>
                </a:ext>
              </a:extLst>
            </p:cNvPr>
            <p:cNvGrpSpPr/>
            <p:nvPr/>
          </p:nvGrpSpPr>
          <p:grpSpPr>
            <a:xfrm>
              <a:off x="6810085" y="10221577"/>
              <a:ext cx="11912600" cy="1714500"/>
              <a:chOff x="5892800" y="10221577"/>
              <a:chExt cx="11912600" cy="1714500"/>
            </a:xfrm>
          </p:grpSpPr>
          <p:sp>
            <p:nvSpPr>
              <p:cNvPr id="201" name="TextBox 30">
                <a:extLst>
                  <a:ext uri="{FF2B5EF4-FFF2-40B4-BE49-F238E27FC236}">
                    <a16:creationId xmlns:a16="http://schemas.microsoft.com/office/drawing/2014/main" id="{EF9AE4DC-574C-D830-6384-5EA3BFF70F85}"/>
                  </a:ext>
                </a:extLst>
              </p:cNvPr>
              <p:cNvSpPr txBox="1"/>
              <p:nvPr/>
            </p:nvSpPr>
            <p:spPr>
              <a:xfrm>
                <a:off x="6477000" y="10221577"/>
                <a:ext cx="10566400" cy="571500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 lvl="0" algn="ctr">
                  <a:lnSpc>
                    <a:spcPct val="124499"/>
                  </a:lnSpc>
                </a:pPr>
                <a:r>
                  <a:rPr lang="en-US" sz="3211" b="0" i="0" u="none" strike="noStrike" dirty="0" err="1">
                    <a:solidFill>
                      <a:srgbClr val="1F1F1F"/>
                    </a:solidFill>
                    <a:latin typeface="Pretendard Bold"/>
                    <a:ea typeface="Pretendard Bold"/>
                    <a:cs typeface="Pretendard Bold"/>
                  </a:rPr>
                  <a:t>자동화</a:t>
                </a:r>
                <a:r>
                  <a:rPr lang="en-US" sz="3211" b="0" i="0" u="none" strike="noStrike" dirty="0">
                    <a:solidFill>
                      <a:srgbClr val="1F1F1F"/>
                    </a:solidFill>
                    <a:latin typeface="Pretendard Bold"/>
                    <a:ea typeface="Pretendard Bold"/>
                    <a:cs typeface="Pretendard Bold"/>
                  </a:rPr>
                  <a:t> </a:t>
                </a:r>
                <a:r>
                  <a:rPr lang="en-US" sz="3211" b="0" i="0" u="none" strike="noStrike" dirty="0" err="1">
                    <a:solidFill>
                      <a:srgbClr val="1F1F1F"/>
                    </a:solidFill>
                    <a:latin typeface="Pretendard Bold"/>
                    <a:ea typeface="Pretendard Bold"/>
                    <a:cs typeface="Pretendard Bold"/>
                  </a:rPr>
                  <a:t>대상이</a:t>
                </a:r>
                <a:r>
                  <a:rPr lang="en-US" sz="3211" b="0" i="0" u="none" strike="noStrike" dirty="0">
                    <a:solidFill>
                      <a:srgbClr val="1F1F1F"/>
                    </a:solidFill>
                    <a:latin typeface="Pretendard Bold"/>
                    <a:ea typeface="Pretendard Bold"/>
                    <a:cs typeface="Pretendard Bold"/>
                  </a:rPr>
                  <a:t> </a:t>
                </a:r>
                <a:r>
                  <a:rPr lang="en-US" sz="3211" b="0" i="0" u="none" strike="noStrike" dirty="0" err="1">
                    <a:solidFill>
                      <a:srgbClr val="1F1F1F"/>
                    </a:solidFill>
                    <a:latin typeface="Pretendard Bold"/>
                    <a:ea typeface="Pretendard Bold"/>
                    <a:cs typeface="Pretendard Bold"/>
                  </a:rPr>
                  <a:t>작업이</a:t>
                </a:r>
                <a:r>
                  <a:rPr lang="en-US" sz="3211" b="0" i="0" u="none" strike="noStrike" dirty="0">
                    <a:solidFill>
                      <a:srgbClr val="1F1F1F"/>
                    </a:solidFill>
                    <a:latin typeface="Pretendard Bold"/>
                    <a:ea typeface="Pretendard Bold"/>
                    <a:cs typeface="Pretendard Bold"/>
                  </a:rPr>
                  <a:t> </a:t>
                </a:r>
                <a:r>
                  <a:rPr lang="en-US" sz="3211" b="0" i="0" u="none" strike="noStrike" dirty="0" err="1">
                    <a:solidFill>
                      <a:srgbClr val="1F1F1F"/>
                    </a:solidFill>
                    <a:latin typeface="Pretendard Bold"/>
                    <a:ea typeface="Pretendard Bold"/>
                    <a:cs typeface="Pretendard Bold"/>
                  </a:rPr>
                  <a:t>아니라</a:t>
                </a:r>
                <a:r>
                  <a:rPr lang="en-US" sz="3211" b="0" i="0" u="none" strike="noStrike" dirty="0">
                    <a:solidFill>
                      <a:srgbClr val="1F1F1F"/>
                    </a:solidFill>
                    <a:latin typeface="Pretendard Bold"/>
                    <a:ea typeface="Pretendard Bold"/>
                    <a:cs typeface="Pretendard Bold"/>
                  </a:rPr>
                  <a:t> </a:t>
                </a:r>
                <a:r>
                  <a:rPr lang="en-US" sz="3211" b="0" i="0" u="none" strike="noStrike" dirty="0" err="1">
                    <a:solidFill>
                      <a:srgbClr val="548F7A"/>
                    </a:solidFill>
                    <a:latin typeface="Pretendard Bold"/>
                    <a:ea typeface="Pretendard Bold"/>
                    <a:cs typeface="Pretendard Bold"/>
                  </a:rPr>
                  <a:t>업무</a:t>
                </a:r>
                <a:r>
                  <a:rPr lang="en-US" sz="3211" b="0" i="0" u="none" strike="noStrike" dirty="0">
                    <a:solidFill>
                      <a:srgbClr val="548F7A"/>
                    </a:solidFill>
                    <a:latin typeface="Pretendard Bold"/>
                    <a:ea typeface="Pretendard Bold"/>
                    <a:cs typeface="Pretendard Bold"/>
                  </a:rPr>
                  <a:t> </a:t>
                </a:r>
                <a:r>
                  <a:rPr lang="en-US" sz="3211" b="0" i="0" u="none" strike="noStrike" dirty="0" err="1">
                    <a:solidFill>
                      <a:srgbClr val="548F7A"/>
                    </a:solidFill>
                    <a:latin typeface="Pretendard Bold"/>
                    <a:ea typeface="Pretendard Bold"/>
                    <a:cs typeface="Pretendard Bold"/>
                  </a:rPr>
                  <a:t>구조</a:t>
                </a:r>
                <a:r>
                  <a:rPr lang="en-US" sz="3211" b="0" i="0" u="none" strike="noStrike" dirty="0" err="1">
                    <a:solidFill>
                      <a:srgbClr val="1F1F1F"/>
                    </a:solidFill>
                    <a:latin typeface="Pretendard Bold"/>
                    <a:ea typeface="Pretendard Bold"/>
                    <a:cs typeface="Pretendard Bold"/>
                  </a:rPr>
                  <a:t>입니다</a:t>
                </a:r>
                <a:r>
                  <a:rPr lang="en-US" sz="3211" b="0" i="0" u="none" strike="noStrike" dirty="0">
                    <a:solidFill>
                      <a:srgbClr val="1F1F1F"/>
                    </a:solidFill>
                    <a:latin typeface="Pretendard Bold"/>
                    <a:ea typeface="Pretendard Bold"/>
                    <a:cs typeface="Pretendard Bold"/>
                  </a:rPr>
                  <a:t>.</a:t>
                </a:r>
              </a:p>
            </p:txBody>
          </p:sp>
          <p:sp>
            <p:nvSpPr>
              <p:cNvPr id="202" name="TextBox 31">
                <a:extLst>
                  <a:ext uri="{FF2B5EF4-FFF2-40B4-BE49-F238E27FC236}">
                    <a16:creationId xmlns:a16="http://schemas.microsoft.com/office/drawing/2014/main" id="{B351087D-34BB-3AC1-4E75-D7A06268DD59}"/>
                  </a:ext>
                </a:extLst>
              </p:cNvPr>
              <p:cNvSpPr txBox="1"/>
              <p:nvPr/>
            </p:nvSpPr>
            <p:spPr>
              <a:xfrm>
                <a:off x="5892800" y="10996277"/>
                <a:ext cx="11912600" cy="939800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 lvl="0" algn="ctr">
                  <a:lnSpc>
                    <a:spcPct val="124499"/>
                  </a:lnSpc>
                </a:pPr>
                <a:r>
                  <a:rPr lang="en-US" sz="2546" b="0" i="0" u="none" strike="noStrike" dirty="0" err="1">
                    <a:solidFill>
                      <a:srgbClr val="1F1F1F"/>
                    </a:solidFill>
                    <a:latin typeface="Pretendard Medium"/>
                    <a:ea typeface="Pretendard Medium"/>
                    <a:cs typeface="Pretendard Medium"/>
                  </a:rPr>
                  <a:t>디어그린은</a:t>
                </a:r>
                <a:r>
                  <a:rPr lang="en-US" sz="2546" b="0" i="0" u="none" strike="noStrike" dirty="0">
                    <a:solidFill>
                      <a:srgbClr val="1F1F1F"/>
                    </a:solidFill>
                    <a:latin typeface="Pretendard Medium"/>
                    <a:ea typeface="Pretendard Medium"/>
                    <a:cs typeface="Pretendard Medium"/>
                  </a:rPr>
                  <a:t> </a:t>
                </a:r>
                <a:r>
                  <a:rPr lang="en-US" sz="2546" b="0" i="0" u="none" strike="noStrike" dirty="0" err="1">
                    <a:solidFill>
                      <a:srgbClr val="1F1F1F"/>
                    </a:solidFill>
                    <a:latin typeface="Pretendard Medium"/>
                    <a:ea typeface="Pretendard Medium"/>
                    <a:cs typeface="Pretendard Medium"/>
                  </a:rPr>
                  <a:t>반복적이고</a:t>
                </a:r>
                <a:r>
                  <a:rPr lang="en-US" sz="2546" b="0" i="0" u="none" strike="noStrike" dirty="0">
                    <a:solidFill>
                      <a:srgbClr val="1F1F1F"/>
                    </a:solidFill>
                    <a:latin typeface="Pretendard Medium"/>
                    <a:ea typeface="Pretendard Medium"/>
                    <a:cs typeface="Pretendard Medium"/>
                  </a:rPr>
                  <a:t> </a:t>
                </a:r>
                <a:r>
                  <a:rPr lang="en-US" sz="2546" b="0" i="0" u="none" strike="noStrike" dirty="0" err="1">
                    <a:solidFill>
                      <a:srgbClr val="1F1F1F"/>
                    </a:solidFill>
                    <a:latin typeface="Pretendard Medium"/>
                    <a:ea typeface="Pretendard Medium"/>
                    <a:cs typeface="Pretendard Medium"/>
                  </a:rPr>
                  <a:t>고난이도의</a:t>
                </a:r>
                <a:r>
                  <a:rPr lang="en-US" sz="2546" b="0" i="0" u="none" strike="noStrike" dirty="0">
                    <a:solidFill>
                      <a:srgbClr val="1F1F1F"/>
                    </a:solidFill>
                    <a:latin typeface="Pretendard Medium"/>
                    <a:ea typeface="Pretendard Medium"/>
                    <a:cs typeface="Pretendard Medium"/>
                  </a:rPr>
                  <a:t> </a:t>
                </a:r>
                <a:r>
                  <a:rPr lang="en-US" sz="2546" b="0" i="0" u="none" strike="noStrike" dirty="0" err="1">
                    <a:solidFill>
                      <a:srgbClr val="1F1F1F"/>
                    </a:solidFill>
                    <a:latin typeface="Pretendard Medium"/>
                    <a:ea typeface="Pretendard Medium"/>
                    <a:cs typeface="Pretendard Medium"/>
                  </a:rPr>
                  <a:t>인증·에너지</a:t>
                </a:r>
                <a:r>
                  <a:rPr lang="en-US" sz="2546" b="0" i="0" u="none" strike="noStrike" dirty="0">
                    <a:solidFill>
                      <a:srgbClr val="1F1F1F"/>
                    </a:solidFill>
                    <a:latin typeface="Pretendard Medium"/>
                    <a:ea typeface="Pretendard Medium"/>
                    <a:cs typeface="Pretendard Medium"/>
                  </a:rPr>
                  <a:t> </a:t>
                </a:r>
                <a:r>
                  <a:rPr lang="en-US" sz="2546" b="0" i="0" u="none" strike="noStrike" dirty="0" err="1">
                    <a:solidFill>
                      <a:srgbClr val="1F1F1F"/>
                    </a:solidFill>
                    <a:latin typeface="Pretendard Medium"/>
                    <a:ea typeface="Pretendard Medium"/>
                    <a:cs typeface="Pretendard Medium"/>
                  </a:rPr>
                  <a:t>업무를</a:t>
                </a:r>
                <a:r>
                  <a:rPr lang="en-US" sz="2546" b="0" i="0" u="none" strike="noStrike" dirty="0">
                    <a:solidFill>
                      <a:srgbClr val="1F1F1F"/>
                    </a:solidFill>
                    <a:latin typeface="Pretendard Medium"/>
                    <a:ea typeface="Pretendard Medium"/>
                    <a:cs typeface="Pretendard Medium"/>
                  </a:rPr>
                  <a:t> </a:t>
                </a:r>
                <a:r>
                  <a:rPr lang="en-US" sz="2546" b="0" i="0" u="none" strike="noStrike" dirty="0" err="1">
                    <a:solidFill>
                      <a:srgbClr val="1F1F1F"/>
                    </a:solidFill>
                    <a:latin typeface="Pretendard Medium"/>
                    <a:ea typeface="Pretendard Medium"/>
                    <a:cs typeface="Pretendard Medium"/>
                  </a:rPr>
                  <a:t>자동화</a:t>
                </a:r>
                <a:r>
                  <a:rPr lang="en-US" sz="2546" b="0" i="0" u="none" strike="noStrike" dirty="0">
                    <a:solidFill>
                      <a:srgbClr val="1F1F1F"/>
                    </a:solidFill>
                    <a:latin typeface="Pretendard Medium"/>
                    <a:ea typeface="Pretendard Medium"/>
                    <a:cs typeface="Pretendard Medium"/>
                  </a:rPr>
                  <a:t> </a:t>
                </a:r>
                <a:r>
                  <a:rPr lang="en-US" sz="2546" b="0" i="0" u="none" strike="noStrike" dirty="0" err="1">
                    <a:solidFill>
                      <a:srgbClr val="1F1F1F"/>
                    </a:solidFill>
                    <a:latin typeface="Pretendard Medium"/>
                    <a:ea typeface="Pretendard Medium"/>
                    <a:cs typeface="Pretendard Medium"/>
                  </a:rPr>
                  <a:t>기반으로</a:t>
                </a:r>
                <a:r>
                  <a:rPr lang="en-US" sz="2546" b="0" i="0" u="none" strike="noStrike" dirty="0">
                    <a:solidFill>
                      <a:srgbClr val="1F1F1F"/>
                    </a:solidFill>
                    <a:latin typeface="Pretendard Medium"/>
                    <a:ea typeface="Pretendard Medium"/>
                    <a:cs typeface="Pretendard Medium"/>
                  </a:rPr>
                  <a:t> </a:t>
                </a:r>
                <a:r>
                  <a:rPr lang="en-US" sz="2546" b="0" i="0" u="none" strike="noStrike" dirty="0" err="1">
                    <a:solidFill>
                      <a:srgbClr val="1F1F1F"/>
                    </a:solidFill>
                    <a:latin typeface="Pretendard Medium"/>
                    <a:ea typeface="Pretendard Medium"/>
                    <a:cs typeface="Pretendard Medium"/>
                  </a:rPr>
                  <a:t>구조화하여</a:t>
                </a:r>
                <a:r>
                  <a:rPr lang="en-US" sz="2546" b="0" i="0" u="none" strike="noStrike" dirty="0">
                    <a:solidFill>
                      <a:srgbClr val="1F1F1F"/>
                    </a:solidFill>
                    <a:latin typeface="Pretendard Medium"/>
                    <a:ea typeface="Pretendard Medium"/>
                    <a:cs typeface="Pretendard Medium"/>
                  </a:rPr>
                  <a:t>,
</a:t>
                </a:r>
                <a:r>
                  <a:rPr lang="en-US" sz="2546" b="0" i="0" u="none" strike="noStrike" dirty="0" err="1">
                    <a:solidFill>
                      <a:srgbClr val="548F7A"/>
                    </a:solidFill>
                    <a:latin typeface="Pretendard Medium"/>
                    <a:ea typeface="Pretendard Medium"/>
                    <a:cs typeface="Pretendard Medium"/>
                  </a:rPr>
                  <a:t>비용</a:t>
                </a:r>
                <a:r>
                  <a:rPr lang="en-US" sz="2546" b="0" i="0" u="none" strike="noStrike" dirty="0">
                    <a:solidFill>
                      <a:srgbClr val="548F7A"/>
                    </a:solidFill>
                    <a:latin typeface="Pretendard Medium"/>
                    <a:ea typeface="Pretendard Medium"/>
                    <a:cs typeface="Pretendard Medium"/>
                  </a:rPr>
                  <a:t> </a:t>
                </a:r>
                <a:r>
                  <a:rPr lang="en-US" sz="2546" b="0" i="0" u="none" strike="noStrike" dirty="0" err="1">
                    <a:solidFill>
                      <a:srgbClr val="548F7A"/>
                    </a:solidFill>
                    <a:latin typeface="Pretendard Medium"/>
                    <a:ea typeface="Pretendard Medium"/>
                    <a:cs typeface="Pretendard Medium"/>
                  </a:rPr>
                  <a:t>관리와</a:t>
                </a:r>
                <a:r>
                  <a:rPr lang="en-US" sz="2546" b="0" i="0" u="none" strike="noStrike" dirty="0">
                    <a:solidFill>
                      <a:srgbClr val="548F7A"/>
                    </a:solidFill>
                    <a:latin typeface="Pretendard Medium"/>
                    <a:ea typeface="Pretendard Medium"/>
                    <a:cs typeface="Pretendard Medium"/>
                  </a:rPr>
                  <a:t> </a:t>
                </a:r>
                <a:r>
                  <a:rPr lang="en-US" sz="2546" b="0" i="0" u="none" strike="noStrike" dirty="0" err="1">
                    <a:solidFill>
                      <a:srgbClr val="548F7A"/>
                    </a:solidFill>
                    <a:latin typeface="Pretendard Medium"/>
                    <a:ea typeface="Pretendard Medium"/>
                    <a:cs typeface="Pretendard Medium"/>
                  </a:rPr>
                  <a:t>행정</a:t>
                </a:r>
                <a:r>
                  <a:rPr lang="en-US" sz="2546" b="0" i="0" u="none" strike="noStrike" dirty="0">
                    <a:solidFill>
                      <a:srgbClr val="548F7A"/>
                    </a:solidFill>
                    <a:latin typeface="Pretendard Medium"/>
                    <a:ea typeface="Pretendard Medium"/>
                    <a:cs typeface="Pretendard Medium"/>
                  </a:rPr>
                  <a:t> </a:t>
                </a:r>
                <a:r>
                  <a:rPr lang="en-US" sz="2546" b="0" i="0" u="none" strike="noStrike" dirty="0" err="1">
                    <a:solidFill>
                      <a:srgbClr val="548F7A"/>
                    </a:solidFill>
                    <a:latin typeface="Pretendard Medium"/>
                    <a:ea typeface="Pretendard Medium"/>
                    <a:cs typeface="Pretendard Medium"/>
                  </a:rPr>
                  <a:t>처리</a:t>
                </a:r>
                <a:r>
                  <a:rPr lang="en-US" sz="2546" b="0" i="0" u="none" strike="noStrike" dirty="0">
                    <a:solidFill>
                      <a:srgbClr val="548F7A"/>
                    </a:solidFill>
                    <a:latin typeface="Pretendard Medium"/>
                    <a:ea typeface="Pretendard Medium"/>
                    <a:cs typeface="Pretendard Medium"/>
                  </a:rPr>
                  <a:t> </a:t>
                </a:r>
                <a:r>
                  <a:rPr lang="en-US" sz="2546" b="0" i="0" u="none" strike="noStrike" dirty="0" err="1">
                    <a:solidFill>
                      <a:srgbClr val="548F7A"/>
                    </a:solidFill>
                    <a:latin typeface="Pretendard Medium"/>
                    <a:ea typeface="Pretendard Medium"/>
                    <a:cs typeface="Pretendard Medium"/>
                  </a:rPr>
                  <a:t>측면에서</a:t>
                </a:r>
                <a:r>
                  <a:rPr lang="en-US" sz="2546" b="0" i="0" u="none" strike="noStrike" dirty="0">
                    <a:solidFill>
                      <a:srgbClr val="548F7A"/>
                    </a:solidFill>
                    <a:latin typeface="Pretendard Medium"/>
                    <a:ea typeface="Pretendard Medium"/>
                    <a:cs typeface="Pretendard Medium"/>
                  </a:rPr>
                  <a:t> </a:t>
                </a:r>
                <a:r>
                  <a:rPr lang="en-US" sz="2546" b="0" i="0" u="none" strike="noStrike" dirty="0" err="1">
                    <a:solidFill>
                      <a:srgbClr val="548F7A"/>
                    </a:solidFill>
                    <a:latin typeface="Pretendard Medium"/>
                    <a:ea typeface="Pretendard Medium"/>
                    <a:cs typeface="Pretendard Medium"/>
                  </a:rPr>
                  <a:t>즉각적인</a:t>
                </a:r>
                <a:r>
                  <a:rPr lang="en-US" sz="2546" b="0" i="0" u="none" strike="noStrike" dirty="0">
                    <a:solidFill>
                      <a:srgbClr val="548F7A"/>
                    </a:solidFill>
                    <a:latin typeface="Pretendard Medium"/>
                    <a:ea typeface="Pretendard Medium"/>
                    <a:cs typeface="Pretendard Medium"/>
                  </a:rPr>
                  <a:t> </a:t>
                </a:r>
                <a:r>
                  <a:rPr lang="en-US" sz="2546" b="0" i="0" u="none" strike="noStrike" dirty="0" err="1">
                    <a:solidFill>
                      <a:srgbClr val="548F7A"/>
                    </a:solidFill>
                    <a:latin typeface="Pretendard Medium"/>
                    <a:ea typeface="Pretendard Medium"/>
                    <a:cs typeface="Pretendard Medium"/>
                  </a:rPr>
                  <a:t>체감</a:t>
                </a:r>
                <a:r>
                  <a:rPr lang="en-US" sz="2546" b="0" i="0" u="none" strike="noStrike" dirty="0">
                    <a:solidFill>
                      <a:srgbClr val="548F7A"/>
                    </a:solidFill>
                    <a:latin typeface="Pretendard Medium"/>
                    <a:ea typeface="Pretendard Medium"/>
                    <a:cs typeface="Pretendard Medium"/>
                  </a:rPr>
                  <a:t> </a:t>
                </a:r>
                <a:r>
                  <a:rPr lang="en-US" sz="2546" b="0" i="0" u="none" strike="noStrike" dirty="0" err="1">
                    <a:solidFill>
                      <a:srgbClr val="548F7A"/>
                    </a:solidFill>
                    <a:latin typeface="Pretendard Medium"/>
                    <a:ea typeface="Pretendard Medium"/>
                    <a:cs typeface="Pretendard Medium"/>
                  </a:rPr>
                  <a:t>효과를</a:t>
                </a:r>
                <a:r>
                  <a:rPr lang="en-US" sz="2546" b="0" i="0" u="none" strike="noStrike" dirty="0">
                    <a:solidFill>
                      <a:srgbClr val="548F7A"/>
                    </a:solidFill>
                    <a:latin typeface="Pretendard Medium"/>
                    <a:ea typeface="Pretendard Medium"/>
                    <a:cs typeface="Pretendard Medium"/>
                  </a:rPr>
                  <a:t> </a:t>
                </a:r>
                <a:r>
                  <a:rPr lang="en-US" sz="2546" b="0" i="0" u="none" strike="noStrike" dirty="0" err="1">
                    <a:solidFill>
                      <a:srgbClr val="548F7A"/>
                    </a:solidFill>
                    <a:latin typeface="Pretendard Medium"/>
                    <a:ea typeface="Pretendard Medium"/>
                    <a:cs typeface="Pretendard Medium"/>
                  </a:rPr>
                  <a:t>제공</a:t>
                </a:r>
                <a:r>
                  <a:rPr lang="en-US" sz="2546" b="0" i="0" u="none" strike="noStrike" dirty="0" err="1">
                    <a:solidFill>
                      <a:srgbClr val="1F1F1F"/>
                    </a:solidFill>
                    <a:latin typeface="Pretendard Medium"/>
                    <a:ea typeface="Pretendard Medium"/>
                    <a:cs typeface="Pretendard Medium"/>
                  </a:rPr>
                  <a:t>합니다</a:t>
                </a:r>
                <a:r>
                  <a:rPr lang="en-US" sz="2546" b="0" i="0" u="none" strike="noStrike" dirty="0">
                    <a:solidFill>
                      <a:srgbClr val="1F1F1F"/>
                    </a:solidFill>
                    <a:latin typeface="Pretendard Medium"/>
                    <a:ea typeface="Pretendard Medium"/>
                    <a:cs typeface="Pretendard Medium"/>
                  </a:rPr>
                  <a:t>.</a:t>
                </a:r>
              </a:p>
            </p:txBody>
          </p:sp>
        </p:grpSp>
        <p:pic>
          <p:nvPicPr>
            <p:cNvPr id="158" name="그림 157" descr="텍스트, 컴퓨터, 디스플레이, 스크린샷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F8EB770B-FCDD-B44D-EEED-F8A43FBEB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8877" y="9266258"/>
              <a:ext cx="2277797" cy="29075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그래픽 168">
            <a:extLst>
              <a:ext uri="{FF2B5EF4-FFF2-40B4-BE49-F238E27FC236}">
                <a16:creationId xmlns:a16="http://schemas.microsoft.com/office/drawing/2014/main" id="{66C52062-254A-33F6-07A6-7084393908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50771" y="4454722"/>
            <a:ext cx="9233802" cy="6257848"/>
          </a:xfrm>
          <a:prstGeom prst="rect">
            <a:avLst/>
          </a:prstGeom>
        </p:spPr>
      </p:pic>
      <p:pic>
        <p:nvPicPr>
          <p:cNvPr id="52" name="그래픽 51">
            <a:extLst>
              <a:ext uri="{FF2B5EF4-FFF2-40B4-BE49-F238E27FC236}">
                <a16:creationId xmlns:a16="http://schemas.microsoft.com/office/drawing/2014/main" id="{09B21A0A-615E-18FB-52E5-D97BD7ECD1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23330" y="838199"/>
            <a:ext cx="3136910" cy="330201"/>
          </a:xfrm>
          <a:prstGeom prst="rect">
            <a:avLst/>
          </a:prstGeom>
        </p:spPr>
      </p:pic>
      <p:sp>
        <p:nvSpPr>
          <p:cNvPr id="53" name="TextBox 15">
            <a:extLst>
              <a:ext uri="{FF2B5EF4-FFF2-40B4-BE49-F238E27FC236}">
                <a16:creationId xmlns:a16="http://schemas.microsoft.com/office/drawing/2014/main" id="{615CF890-35F0-BCDE-9392-C72F9AEDB63A}"/>
              </a:ext>
            </a:extLst>
          </p:cNvPr>
          <p:cNvSpPr txBox="1"/>
          <p:nvPr/>
        </p:nvSpPr>
        <p:spPr>
          <a:xfrm>
            <a:off x="1310640" y="1435100"/>
            <a:ext cx="6299200" cy="542639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24499"/>
              </a:lnSpc>
            </a:pPr>
            <a:r>
              <a:rPr lang="ko-KR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 Regular"/>
                <a:ea typeface="Pretendard Regular"/>
                <a:cs typeface="Pretendard Regular"/>
              </a:rPr>
              <a:t>상세 서비스 </a:t>
            </a:r>
            <a:r>
              <a:rPr lang="en-US" altLang="ko-KR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 Regular"/>
                <a:ea typeface="Pretendard Regular"/>
                <a:cs typeface="Pretendard Regular"/>
              </a:rPr>
              <a:t>(</a:t>
            </a:r>
            <a:r>
              <a:rPr lang="ko-KR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 Regular"/>
                <a:ea typeface="Pretendard Regular"/>
                <a:cs typeface="Pretendard Regular"/>
              </a:rPr>
              <a:t>친환경 건축 컨설팅</a:t>
            </a:r>
            <a:r>
              <a:rPr lang="en-US" altLang="ko-KR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 Regular"/>
                <a:ea typeface="Pretendard Regular"/>
                <a:cs typeface="Pretendard Regular"/>
              </a:rPr>
              <a:t>)</a:t>
            </a:r>
            <a:endParaRPr lang="en-US" sz="2800" i="0" u="none" strike="noStrike" dirty="0">
              <a:solidFill>
                <a:schemeClr val="tx1">
                  <a:lumMod val="50000"/>
                  <a:lumOff val="50000"/>
                </a:schemeClr>
              </a:solidFill>
              <a:latin typeface="Pretendard Regular"/>
              <a:ea typeface="Pretendard Regular"/>
              <a:cs typeface="Pretendard Regular"/>
            </a:endParaRPr>
          </a:p>
        </p:txBody>
      </p:sp>
      <p:sp>
        <p:nvSpPr>
          <p:cNvPr id="59" name="TextBox 8">
            <a:extLst>
              <a:ext uri="{FF2B5EF4-FFF2-40B4-BE49-F238E27FC236}">
                <a16:creationId xmlns:a16="http://schemas.microsoft.com/office/drawing/2014/main" id="{07710A75-3A9D-D578-0620-5EDEAAECC19A}"/>
              </a:ext>
            </a:extLst>
          </p:cNvPr>
          <p:cNvSpPr txBox="1"/>
          <p:nvPr/>
        </p:nvSpPr>
        <p:spPr>
          <a:xfrm>
            <a:off x="1244600" y="2976536"/>
            <a:ext cx="21320760" cy="588989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24499"/>
              </a:lnSpc>
            </a:pPr>
            <a:r>
              <a:rPr lang="en-US" sz="2266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제로에너지건축물</a:t>
            </a:r>
            <a:r>
              <a:rPr lang="en-US" sz="2266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, </a:t>
            </a:r>
            <a:r>
              <a:rPr lang="en-US" sz="2266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녹색건축</a:t>
            </a:r>
            <a:r>
              <a:rPr lang="en-US" sz="2266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, </a:t>
            </a:r>
            <a:r>
              <a:rPr lang="en-US" sz="2266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에너지절약계획서</a:t>
            </a:r>
            <a:r>
              <a:rPr lang="en-US" sz="2266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, BF </a:t>
            </a:r>
            <a:r>
              <a:rPr lang="en-US" sz="2266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인증</a:t>
            </a:r>
            <a:r>
              <a:rPr lang="en-US" sz="2266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 등 </a:t>
            </a:r>
            <a:r>
              <a:rPr lang="en-US" sz="2266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공공</a:t>
            </a:r>
            <a:r>
              <a:rPr lang="en-US" sz="2266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266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건축물에</a:t>
            </a:r>
            <a:r>
              <a:rPr lang="en-US" sz="2266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266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요구되는</a:t>
            </a:r>
            <a:r>
              <a:rPr lang="en-US" sz="2266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266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인증·에너지</a:t>
            </a:r>
            <a:r>
              <a:rPr lang="en-US" sz="2266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266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업무가</a:t>
            </a:r>
            <a:r>
              <a:rPr lang="en-US" sz="2266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266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단계별로</a:t>
            </a:r>
            <a:r>
              <a:rPr lang="en-US" sz="2266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266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확대되며</a:t>
            </a:r>
            <a:r>
              <a:rPr lang="en-US" sz="2266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266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일정·행정</a:t>
            </a:r>
            <a:r>
              <a:rPr lang="en-US" sz="2266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266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부담이</a:t>
            </a:r>
            <a:r>
              <a:rPr lang="en-US" sz="2266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266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누적되고</a:t>
            </a:r>
            <a:r>
              <a:rPr lang="en-US" sz="2266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266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있습니다</a:t>
            </a:r>
            <a:r>
              <a:rPr lang="en-US" sz="2266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. </a:t>
            </a:r>
          </a:p>
        </p:txBody>
      </p:sp>
      <p:pic>
        <p:nvPicPr>
          <p:cNvPr id="63" name="그림 62">
            <a:extLst>
              <a:ext uri="{FF2B5EF4-FFF2-40B4-BE49-F238E27FC236}">
                <a16:creationId xmlns:a16="http://schemas.microsoft.com/office/drawing/2014/main" id="{09286C96-6490-4D5B-4300-B61EF40D2F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17000" y="-1570114"/>
            <a:ext cx="4510343" cy="4513512"/>
          </a:xfrm>
          <a:prstGeom prst="rect">
            <a:avLst/>
          </a:prstGeom>
        </p:spPr>
      </p:pic>
      <p:sp>
        <p:nvSpPr>
          <p:cNvPr id="74" name="TextBox 6">
            <a:extLst>
              <a:ext uri="{FF2B5EF4-FFF2-40B4-BE49-F238E27FC236}">
                <a16:creationId xmlns:a16="http://schemas.microsoft.com/office/drawing/2014/main" id="{7A38EA58-DA71-1813-B569-82C98389F85B}"/>
              </a:ext>
            </a:extLst>
          </p:cNvPr>
          <p:cNvSpPr txBox="1"/>
          <p:nvPr/>
        </p:nvSpPr>
        <p:spPr>
          <a:xfrm>
            <a:off x="1244600" y="2055686"/>
            <a:ext cx="19786600" cy="2276529"/>
          </a:xfrm>
          <a:prstGeom prst="rect">
            <a:avLst/>
          </a:prstGeom>
        </p:spPr>
        <p:txBody>
          <a:bodyPr lIns="0" tIns="93133" rIns="0" bIns="0" rtlCol="0" anchor="t"/>
          <a:lstStyle/>
          <a:p>
            <a:pPr lvl="0">
              <a:lnSpc>
                <a:spcPct val="116199"/>
              </a:lnSpc>
            </a:pPr>
            <a:r>
              <a:rPr lang="en-US" altLang="ko-KR" sz="4000" dirty="0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‘</a:t>
            </a:r>
            <a:r>
              <a:rPr lang="en-US" altLang="ko-KR" sz="4000" dirty="0" err="1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단계별</a:t>
            </a:r>
            <a:r>
              <a:rPr lang="en-US" altLang="ko-KR" sz="4000" dirty="0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 </a:t>
            </a:r>
            <a:r>
              <a:rPr lang="en-US" altLang="ko-KR" sz="4000" dirty="0" err="1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대응’이</a:t>
            </a:r>
            <a:r>
              <a:rPr lang="en-US" altLang="ko-KR" sz="4000" dirty="0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 </a:t>
            </a:r>
            <a:r>
              <a:rPr lang="en-US" altLang="ko-KR" sz="4000" dirty="0" err="1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아닌</a:t>
            </a:r>
            <a:r>
              <a:rPr lang="en-US" altLang="ko-KR" sz="4000" dirty="0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 </a:t>
            </a:r>
            <a:r>
              <a:rPr lang="en-US" altLang="ko-KR" sz="4000" dirty="0">
                <a:solidFill>
                  <a:srgbClr val="3C6858"/>
                </a:solidFill>
                <a:latin typeface="Pretendard SemiBold"/>
                <a:ea typeface="Pretendard SemiBold"/>
                <a:cs typeface="Pretendard SemiBold"/>
              </a:rPr>
              <a:t>One-stop</a:t>
            </a:r>
            <a:r>
              <a:rPr lang="en-US" altLang="ko-KR" sz="4000" dirty="0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 </a:t>
            </a:r>
            <a:r>
              <a:rPr lang="en-US" altLang="ko-KR" sz="4000" dirty="0" err="1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통합</a:t>
            </a:r>
            <a:r>
              <a:rPr lang="en-US" altLang="ko-KR" sz="4000" dirty="0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 </a:t>
            </a:r>
            <a:r>
              <a:rPr lang="en-US" altLang="ko-KR" sz="4000" dirty="0" err="1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관리하는</a:t>
            </a:r>
            <a:r>
              <a:rPr lang="en-US" altLang="ko-KR" sz="4000" dirty="0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 </a:t>
            </a:r>
            <a:r>
              <a:rPr lang="en-US" altLang="ko-KR" sz="4000" dirty="0" err="1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수행</a:t>
            </a:r>
            <a:r>
              <a:rPr lang="en-US" altLang="ko-KR" sz="4000" dirty="0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 </a:t>
            </a:r>
            <a:r>
              <a:rPr lang="en-US" altLang="ko-KR" sz="4000" dirty="0" err="1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구조</a:t>
            </a:r>
            <a:endParaRPr lang="en-US" altLang="ko-KR" sz="4000" dirty="0">
              <a:solidFill>
                <a:srgbClr val="1F1F1F"/>
              </a:solidFill>
              <a:latin typeface="Pretendard SemiBold"/>
              <a:ea typeface="Pretendard SemiBold"/>
              <a:cs typeface="Pretendard SemiBold"/>
            </a:endParaRPr>
          </a:p>
        </p:txBody>
      </p:sp>
      <p:sp>
        <p:nvSpPr>
          <p:cNvPr id="88" name="사각형: 둥근 모서리 87">
            <a:extLst>
              <a:ext uri="{FF2B5EF4-FFF2-40B4-BE49-F238E27FC236}">
                <a16:creationId xmlns:a16="http://schemas.microsoft.com/office/drawing/2014/main" id="{3E01D00A-0257-3141-BEC6-CD259CD8E749}"/>
              </a:ext>
            </a:extLst>
          </p:cNvPr>
          <p:cNvSpPr/>
          <p:nvPr/>
        </p:nvSpPr>
        <p:spPr>
          <a:xfrm>
            <a:off x="1219199" y="11337925"/>
            <a:ext cx="10823287" cy="1098550"/>
          </a:xfrm>
          <a:prstGeom prst="roundRect">
            <a:avLst/>
          </a:prstGeom>
          <a:solidFill>
            <a:srgbClr val="7A818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6199"/>
              </a:lnSpc>
            </a:pPr>
            <a:r>
              <a:rPr lang="en-US" altLang="ko-KR" sz="3200" dirty="0" err="1">
                <a:solidFill>
                  <a:schemeClr val="bg1"/>
                </a:solidFill>
                <a:latin typeface="Pretendard Medium"/>
                <a:ea typeface="Pretendard Medium"/>
                <a:cs typeface="Pretendard Medium"/>
              </a:rPr>
              <a:t>일정·행정</a:t>
            </a:r>
            <a:r>
              <a:rPr lang="en-US" altLang="ko-KR" sz="3200" dirty="0">
                <a:solidFill>
                  <a:schemeClr val="bg1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altLang="ko-KR" sz="3200" dirty="0" err="1">
                <a:solidFill>
                  <a:schemeClr val="bg1"/>
                </a:solidFill>
                <a:latin typeface="Pretendard Medium"/>
                <a:ea typeface="Pretendard Medium"/>
                <a:cs typeface="Pretendard Medium"/>
              </a:rPr>
              <a:t>부담</a:t>
            </a:r>
            <a:r>
              <a:rPr lang="en-US" altLang="ko-KR" sz="3200" dirty="0">
                <a:solidFill>
                  <a:schemeClr val="bg1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altLang="ko-KR" sz="3200" dirty="0" err="1">
                <a:solidFill>
                  <a:schemeClr val="bg1"/>
                </a:solidFill>
                <a:latin typeface="Pretendard Medium"/>
                <a:ea typeface="Pretendard Medium"/>
                <a:cs typeface="Pretendard Medium"/>
              </a:rPr>
              <a:t>감소</a:t>
            </a:r>
            <a:r>
              <a:rPr lang="en-US" altLang="ko-KR" sz="3200" dirty="0">
                <a:solidFill>
                  <a:schemeClr val="bg1"/>
                </a:solidFill>
                <a:latin typeface="Pretendard Medium"/>
                <a:ea typeface="Pretendard Medium"/>
                <a:cs typeface="Pretendard Medium"/>
              </a:rPr>
              <a:t> 및 </a:t>
            </a:r>
            <a:r>
              <a:rPr lang="en-US" altLang="ko-KR" sz="3200" dirty="0" err="1">
                <a:solidFill>
                  <a:schemeClr val="bg1"/>
                </a:solidFill>
                <a:latin typeface="Pretendard Medium"/>
                <a:ea typeface="Pretendard Medium"/>
                <a:cs typeface="Pretendard Medium"/>
              </a:rPr>
              <a:t>예산</a:t>
            </a:r>
            <a:r>
              <a:rPr lang="en-US" altLang="ko-KR" sz="3200" dirty="0">
                <a:solidFill>
                  <a:schemeClr val="bg1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altLang="ko-KR" sz="3200" dirty="0" err="1">
                <a:solidFill>
                  <a:schemeClr val="bg1"/>
                </a:solidFill>
                <a:latin typeface="Pretendard Medium"/>
                <a:ea typeface="Pretendard Medium"/>
                <a:cs typeface="Pretendard Medium"/>
              </a:rPr>
              <a:t>범위</a:t>
            </a:r>
            <a:r>
              <a:rPr lang="en-US" altLang="ko-KR" sz="3200" dirty="0">
                <a:solidFill>
                  <a:schemeClr val="bg1"/>
                </a:solidFill>
                <a:latin typeface="Pretendard Medium"/>
                <a:ea typeface="Pretendard Medium"/>
                <a:cs typeface="Pretendard Medium"/>
              </a:rPr>
              <a:t> 내 </a:t>
            </a:r>
            <a:r>
              <a:rPr lang="en-US" altLang="ko-KR" sz="3200" dirty="0" err="1">
                <a:solidFill>
                  <a:schemeClr val="bg1"/>
                </a:solidFill>
                <a:latin typeface="Pretendard Medium"/>
                <a:ea typeface="Pretendard Medium"/>
                <a:cs typeface="Pretendard Medium"/>
              </a:rPr>
              <a:t>안정적</a:t>
            </a:r>
            <a:r>
              <a:rPr lang="en-US" altLang="ko-KR" sz="3200" dirty="0">
                <a:solidFill>
                  <a:schemeClr val="bg1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altLang="ko-KR" sz="3200" dirty="0" err="1">
                <a:solidFill>
                  <a:schemeClr val="bg1"/>
                </a:solidFill>
                <a:latin typeface="Pretendard Medium"/>
                <a:ea typeface="Pretendard Medium"/>
                <a:cs typeface="Pretendard Medium"/>
              </a:rPr>
              <a:t>사업</a:t>
            </a:r>
            <a:r>
              <a:rPr lang="en-US" altLang="ko-KR" sz="3200" dirty="0">
                <a:solidFill>
                  <a:schemeClr val="bg1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altLang="ko-KR" sz="3200" dirty="0" err="1">
                <a:solidFill>
                  <a:schemeClr val="bg1"/>
                </a:solidFill>
                <a:latin typeface="Pretendard Medium"/>
                <a:ea typeface="Pretendard Medium"/>
                <a:cs typeface="Pretendard Medium"/>
              </a:rPr>
              <a:t>관리</a:t>
            </a:r>
            <a:endParaRPr lang="en-US" altLang="ko-KR" sz="3200" dirty="0">
              <a:solidFill>
                <a:schemeClr val="bg1"/>
              </a:solidFill>
              <a:latin typeface="Pretendard SemiBold"/>
              <a:ea typeface="Pretendard SemiBold"/>
              <a:cs typeface="Pretendard SemiBold"/>
            </a:endParaRPr>
          </a:p>
        </p:txBody>
      </p:sp>
      <p:sp>
        <p:nvSpPr>
          <p:cNvPr id="89" name="사각형: 둥근 모서리 88">
            <a:extLst>
              <a:ext uri="{FF2B5EF4-FFF2-40B4-BE49-F238E27FC236}">
                <a16:creationId xmlns:a16="http://schemas.microsoft.com/office/drawing/2014/main" id="{35AC115F-034E-4CA7-D43B-73BF2DC09CB4}"/>
              </a:ext>
            </a:extLst>
          </p:cNvPr>
          <p:cNvSpPr/>
          <p:nvPr/>
        </p:nvSpPr>
        <p:spPr>
          <a:xfrm>
            <a:off x="12606496" y="11290127"/>
            <a:ext cx="10823287" cy="1098550"/>
          </a:xfrm>
          <a:prstGeom prst="roundRect">
            <a:avLst/>
          </a:prstGeom>
          <a:solidFill>
            <a:srgbClr val="5593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6199"/>
              </a:lnSpc>
            </a:pPr>
            <a:r>
              <a:rPr lang="en-US" altLang="ko-KR" sz="3200" dirty="0" err="1">
                <a:solidFill>
                  <a:schemeClr val="bg1"/>
                </a:solidFill>
                <a:latin typeface="Pretendard Medium"/>
                <a:ea typeface="Pretendard Medium"/>
                <a:cs typeface="Pretendard Medium"/>
              </a:rPr>
              <a:t>분리</a:t>
            </a:r>
            <a:r>
              <a:rPr lang="en-US" altLang="ko-KR" sz="3200" dirty="0">
                <a:solidFill>
                  <a:schemeClr val="bg1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altLang="ko-KR" sz="3200" dirty="0" err="1">
                <a:solidFill>
                  <a:schemeClr val="bg1"/>
                </a:solidFill>
                <a:latin typeface="Pretendard Medium"/>
                <a:ea typeface="Pretendard Medium"/>
                <a:cs typeface="Pretendard Medium"/>
              </a:rPr>
              <a:t>발주</a:t>
            </a:r>
            <a:r>
              <a:rPr lang="en-US" altLang="ko-KR" sz="3200" dirty="0">
                <a:solidFill>
                  <a:schemeClr val="bg1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altLang="ko-KR" sz="3200" dirty="0" err="1">
                <a:solidFill>
                  <a:schemeClr val="bg1"/>
                </a:solidFill>
                <a:latin typeface="Pretendard Medium"/>
                <a:ea typeface="Pretendard Medium"/>
                <a:cs typeface="Pretendard Medium"/>
              </a:rPr>
              <a:t>없이</a:t>
            </a:r>
            <a:r>
              <a:rPr lang="en-US" altLang="ko-KR" sz="3200" dirty="0">
                <a:solidFill>
                  <a:schemeClr val="bg1"/>
                </a:solidFill>
                <a:latin typeface="Pretendard Medium"/>
                <a:ea typeface="Pretendard Medium"/>
                <a:cs typeface="Pretendard Medium"/>
              </a:rPr>
              <a:t> One-stop </a:t>
            </a:r>
            <a:r>
              <a:rPr lang="en-US" altLang="ko-KR" sz="3200" dirty="0" err="1">
                <a:solidFill>
                  <a:schemeClr val="bg1"/>
                </a:solidFill>
                <a:latin typeface="Pretendard Medium"/>
                <a:ea typeface="Pretendard Medium"/>
                <a:cs typeface="Pretendard Medium"/>
              </a:rPr>
              <a:t>수행</a:t>
            </a:r>
            <a:endParaRPr lang="en-US" altLang="ko-KR" sz="3200" dirty="0">
              <a:solidFill>
                <a:schemeClr val="bg1"/>
              </a:solidFill>
              <a:latin typeface="Pretendard SemiBold"/>
              <a:ea typeface="Pretendard SemiBold"/>
              <a:cs typeface="Pretendard SemiBold"/>
            </a:endParaRPr>
          </a:p>
        </p:txBody>
      </p:sp>
      <p:grpSp>
        <p:nvGrpSpPr>
          <p:cNvPr id="125" name="그룹 124">
            <a:extLst>
              <a:ext uri="{FF2B5EF4-FFF2-40B4-BE49-F238E27FC236}">
                <a16:creationId xmlns:a16="http://schemas.microsoft.com/office/drawing/2014/main" id="{0E1EEEB8-6068-AD0A-283C-1A12990E7F36}"/>
              </a:ext>
            </a:extLst>
          </p:cNvPr>
          <p:cNvGrpSpPr/>
          <p:nvPr/>
        </p:nvGrpSpPr>
        <p:grpSpPr>
          <a:xfrm>
            <a:off x="12919850" y="6157732"/>
            <a:ext cx="9853676" cy="3354675"/>
            <a:chOff x="1704004" y="5633256"/>
            <a:chExt cx="9853676" cy="3354675"/>
          </a:xfrm>
        </p:grpSpPr>
        <p:grpSp>
          <p:nvGrpSpPr>
            <p:cNvPr id="108" name="그룹 107">
              <a:extLst>
                <a:ext uri="{FF2B5EF4-FFF2-40B4-BE49-F238E27FC236}">
                  <a16:creationId xmlns:a16="http://schemas.microsoft.com/office/drawing/2014/main" id="{D60C65D4-438E-C8C9-2388-AF809D90BCB4}"/>
                </a:ext>
              </a:extLst>
            </p:cNvPr>
            <p:cNvGrpSpPr/>
            <p:nvPr/>
          </p:nvGrpSpPr>
          <p:grpSpPr>
            <a:xfrm>
              <a:off x="1704004" y="5633256"/>
              <a:ext cx="9853676" cy="3354675"/>
              <a:chOff x="1752600" y="5752084"/>
              <a:chExt cx="9853676" cy="3354675"/>
            </a:xfrm>
          </p:grpSpPr>
          <p:sp>
            <p:nvSpPr>
              <p:cNvPr id="99" name="타원 98">
                <a:extLst>
                  <a:ext uri="{FF2B5EF4-FFF2-40B4-BE49-F238E27FC236}">
                    <a16:creationId xmlns:a16="http://schemas.microsoft.com/office/drawing/2014/main" id="{252E976E-A1B8-234C-FF4F-EE3E4E8661DC}"/>
                  </a:ext>
                </a:extLst>
              </p:cNvPr>
              <p:cNvSpPr/>
              <p:nvPr/>
            </p:nvSpPr>
            <p:spPr>
              <a:xfrm>
                <a:off x="1752600" y="5758180"/>
                <a:ext cx="1633220" cy="16332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B5B5B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ko-KR" altLang="en-US" dirty="0">
                    <a:solidFill>
                      <a:schemeClr val="tx1"/>
                    </a:solidFill>
                    <a:latin typeface="Pretendard Regular"/>
                    <a:ea typeface="Pretendard Regular"/>
                    <a:cs typeface="Pretendard Regular"/>
                  </a:rPr>
                  <a:t>설계 또는 시공</a:t>
                </a:r>
                <a:endParaRPr lang="en-US" altLang="ko-KR" dirty="0">
                  <a:solidFill>
                    <a:schemeClr val="tx1"/>
                  </a:solidFill>
                  <a:latin typeface="Pretendard Regular"/>
                  <a:ea typeface="Pretendard Regular"/>
                  <a:cs typeface="Pretendard Regular"/>
                </a:endParaRPr>
              </a:p>
            </p:txBody>
          </p:sp>
          <p:sp>
            <p:nvSpPr>
              <p:cNvPr id="100" name="타원 99">
                <a:extLst>
                  <a:ext uri="{FF2B5EF4-FFF2-40B4-BE49-F238E27FC236}">
                    <a16:creationId xmlns:a16="http://schemas.microsoft.com/office/drawing/2014/main" id="{6D44FAEA-525A-7CF3-841E-B9E0804F3864}"/>
                  </a:ext>
                </a:extLst>
              </p:cNvPr>
              <p:cNvSpPr/>
              <p:nvPr/>
            </p:nvSpPr>
            <p:spPr>
              <a:xfrm>
                <a:off x="3810000" y="5765241"/>
                <a:ext cx="1633220" cy="16332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B5B5B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ko-KR" altLang="en-US" dirty="0">
                    <a:solidFill>
                      <a:schemeClr val="tx1"/>
                    </a:solidFill>
                    <a:latin typeface="Pretendard Regular"/>
                    <a:ea typeface="Pretendard Regular"/>
                    <a:cs typeface="Pretendard Regular"/>
                  </a:rPr>
                  <a:t>인허가</a:t>
                </a:r>
                <a:endParaRPr lang="en-US" altLang="ko-KR" dirty="0">
                  <a:solidFill>
                    <a:schemeClr val="tx1"/>
                  </a:solidFill>
                  <a:latin typeface="Pretendard Regular"/>
                  <a:ea typeface="Pretendard Regular"/>
                  <a:cs typeface="Pretendard Regular"/>
                </a:endParaRPr>
              </a:p>
              <a:p>
                <a:pPr lvl="0" algn="ctr"/>
                <a:r>
                  <a:rPr lang="ko-KR" altLang="en-US" dirty="0">
                    <a:solidFill>
                      <a:schemeClr val="tx1"/>
                    </a:solidFill>
                    <a:latin typeface="Pretendard Regular"/>
                    <a:ea typeface="Pretendard Regular"/>
                    <a:cs typeface="Pretendard Regular"/>
                  </a:rPr>
                  <a:t>또는</a:t>
                </a:r>
                <a:endParaRPr lang="en-US" altLang="ko-KR" dirty="0">
                  <a:solidFill>
                    <a:schemeClr val="tx1"/>
                  </a:solidFill>
                  <a:latin typeface="Pretendard Regular"/>
                  <a:ea typeface="Pretendard Regular"/>
                  <a:cs typeface="Pretendard Regular"/>
                </a:endParaRPr>
              </a:p>
              <a:p>
                <a:pPr lvl="0" algn="ctr"/>
                <a:r>
                  <a:rPr lang="ko-KR" altLang="en-US" dirty="0">
                    <a:solidFill>
                      <a:schemeClr val="tx1"/>
                    </a:solidFill>
                    <a:latin typeface="Pretendard Regular"/>
                    <a:ea typeface="Pretendard Regular"/>
                    <a:cs typeface="Pretendard Regular"/>
                  </a:rPr>
                  <a:t>사용승인</a:t>
                </a:r>
                <a:endParaRPr lang="en-US" altLang="ko-KR" dirty="0">
                  <a:solidFill>
                    <a:schemeClr val="tx1"/>
                  </a:solidFill>
                  <a:latin typeface="Pretendard Regular"/>
                  <a:ea typeface="Pretendard Regular"/>
                  <a:cs typeface="Pretendard Regular"/>
                </a:endParaRPr>
              </a:p>
            </p:txBody>
          </p:sp>
          <p:sp>
            <p:nvSpPr>
              <p:cNvPr id="101" name="타원 100">
                <a:extLst>
                  <a:ext uri="{FF2B5EF4-FFF2-40B4-BE49-F238E27FC236}">
                    <a16:creationId xmlns:a16="http://schemas.microsoft.com/office/drawing/2014/main" id="{0F7DD5E3-412E-C42E-CC65-74F1D7F1CD07}"/>
                  </a:ext>
                </a:extLst>
              </p:cNvPr>
              <p:cNvSpPr/>
              <p:nvPr/>
            </p:nvSpPr>
            <p:spPr>
              <a:xfrm>
                <a:off x="5864352" y="5752084"/>
                <a:ext cx="1633220" cy="16332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B5B5B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ko-KR" altLang="en-US" dirty="0">
                    <a:solidFill>
                      <a:schemeClr val="tx1"/>
                    </a:solidFill>
                    <a:latin typeface="Pretendard Regular"/>
                    <a:ea typeface="Pretendard Regular"/>
                    <a:cs typeface="Pretendard Regular"/>
                  </a:rPr>
                  <a:t>수수료</a:t>
                </a:r>
                <a:endParaRPr lang="en-US" altLang="ko-KR" dirty="0">
                  <a:solidFill>
                    <a:schemeClr val="tx1"/>
                  </a:solidFill>
                  <a:latin typeface="Pretendard Regular"/>
                  <a:ea typeface="Pretendard Regular"/>
                  <a:cs typeface="Pretendard Regular"/>
                </a:endParaRPr>
              </a:p>
              <a:p>
                <a:pPr lvl="0" algn="ctr"/>
                <a:r>
                  <a:rPr lang="ko-KR" altLang="en-US" dirty="0">
                    <a:solidFill>
                      <a:schemeClr val="tx1"/>
                    </a:solidFill>
                    <a:latin typeface="Pretendard Regular"/>
                    <a:ea typeface="Pretendard Regular"/>
                    <a:cs typeface="Pretendard Regular"/>
                  </a:rPr>
                  <a:t>납부</a:t>
                </a:r>
                <a:endParaRPr lang="en-US" altLang="ko-KR" dirty="0">
                  <a:solidFill>
                    <a:schemeClr val="tx1"/>
                  </a:solidFill>
                  <a:latin typeface="Pretendard Regular"/>
                  <a:ea typeface="Pretendard Regular"/>
                  <a:cs typeface="Pretendard Regular"/>
                </a:endParaRPr>
              </a:p>
            </p:txBody>
          </p:sp>
          <p:sp>
            <p:nvSpPr>
              <p:cNvPr id="102" name="타원 101">
                <a:extLst>
                  <a:ext uri="{FF2B5EF4-FFF2-40B4-BE49-F238E27FC236}">
                    <a16:creationId xmlns:a16="http://schemas.microsoft.com/office/drawing/2014/main" id="{6BFCCB80-5F15-A2BD-9C16-411699BE0E24}"/>
                  </a:ext>
                </a:extLst>
              </p:cNvPr>
              <p:cNvSpPr/>
              <p:nvPr/>
            </p:nvSpPr>
            <p:spPr>
              <a:xfrm>
                <a:off x="7918704" y="5768769"/>
                <a:ext cx="1633220" cy="16332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B5B5B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ko-KR" altLang="en-US" dirty="0">
                    <a:solidFill>
                      <a:schemeClr val="tx1"/>
                    </a:solidFill>
                    <a:latin typeface="Pretendard Regular"/>
                    <a:ea typeface="Pretendard Regular"/>
                    <a:cs typeface="Pretendard Regular"/>
                  </a:rPr>
                  <a:t>컨설팅</a:t>
                </a:r>
                <a:endParaRPr lang="en-US" altLang="ko-KR" dirty="0">
                  <a:solidFill>
                    <a:schemeClr val="tx1"/>
                  </a:solidFill>
                  <a:latin typeface="Pretendard Regular"/>
                  <a:ea typeface="Pretendard Regular"/>
                  <a:cs typeface="Pretendard Regular"/>
                </a:endParaRPr>
              </a:p>
              <a:p>
                <a:pPr lvl="0" algn="ctr"/>
                <a:r>
                  <a:rPr lang="ko-KR" altLang="en-US" dirty="0">
                    <a:solidFill>
                      <a:schemeClr val="tx1"/>
                    </a:solidFill>
                    <a:latin typeface="Pretendard Regular"/>
                    <a:ea typeface="Pretendard Regular"/>
                    <a:cs typeface="Pretendard Regular"/>
                  </a:rPr>
                  <a:t>착수</a:t>
                </a:r>
                <a:endParaRPr lang="en-US" altLang="ko-KR" dirty="0">
                  <a:solidFill>
                    <a:schemeClr val="tx1"/>
                  </a:solidFill>
                  <a:latin typeface="Pretendard Regular"/>
                  <a:ea typeface="Pretendard Regular"/>
                  <a:cs typeface="Pretendard Regular"/>
                </a:endParaRPr>
              </a:p>
            </p:txBody>
          </p:sp>
          <p:sp>
            <p:nvSpPr>
              <p:cNvPr id="103" name="타원 102">
                <a:extLst>
                  <a:ext uri="{FF2B5EF4-FFF2-40B4-BE49-F238E27FC236}">
                    <a16:creationId xmlns:a16="http://schemas.microsoft.com/office/drawing/2014/main" id="{0C23A578-49FB-8E5F-48A7-9BC0A0FEA1C2}"/>
                  </a:ext>
                </a:extLst>
              </p:cNvPr>
              <p:cNvSpPr/>
              <p:nvPr/>
            </p:nvSpPr>
            <p:spPr>
              <a:xfrm>
                <a:off x="9973056" y="5765241"/>
                <a:ext cx="1633220" cy="16332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B5B5B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ko-KR" altLang="en-US" dirty="0" err="1">
                    <a:solidFill>
                      <a:schemeClr val="tx1"/>
                    </a:solidFill>
                    <a:latin typeface="Pretendard Regular"/>
                    <a:ea typeface="Pretendard Regular"/>
                    <a:cs typeface="Pretendard Regular"/>
                  </a:rPr>
                  <a:t>가평가</a:t>
                </a:r>
                <a:r>
                  <a:rPr lang="ko-KR" altLang="en-US" dirty="0">
                    <a:solidFill>
                      <a:schemeClr val="tx1"/>
                    </a:solidFill>
                    <a:latin typeface="Pretendard Regular"/>
                    <a:ea typeface="Pretendard Regular"/>
                    <a:cs typeface="Pretendard Regular"/>
                  </a:rPr>
                  <a:t> 및 평가도서 작성</a:t>
                </a:r>
                <a:endParaRPr lang="en-US" altLang="ko-KR" dirty="0">
                  <a:solidFill>
                    <a:schemeClr val="tx1"/>
                  </a:solidFill>
                  <a:latin typeface="Pretendard Regular"/>
                  <a:ea typeface="Pretendard Regular"/>
                  <a:cs typeface="Pretendard Regular"/>
                </a:endParaRPr>
              </a:p>
            </p:txBody>
          </p:sp>
          <p:sp>
            <p:nvSpPr>
              <p:cNvPr id="104" name="타원 103">
                <a:extLst>
                  <a:ext uri="{FF2B5EF4-FFF2-40B4-BE49-F238E27FC236}">
                    <a16:creationId xmlns:a16="http://schemas.microsoft.com/office/drawing/2014/main" id="{2E4EDCF5-ED2E-FB08-4A1E-085FBFA7B650}"/>
                  </a:ext>
                </a:extLst>
              </p:cNvPr>
              <p:cNvSpPr/>
              <p:nvPr/>
            </p:nvSpPr>
            <p:spPr>
              <a:xfrm>
                <a:off x="8839200" y="7448674"/>
                <a:ext cx="1633220" cy="16332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B5B5B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ko-KR" altLang="en-US" dirty="0">
                    <a:solidFill>
                      <a:schemeClr val="tx1"/>
                    </a:solidFill>
                    <a:latin typeface="Pretendard Regular"/>
                    <a:ea typeface="Pretendard Regular"/>
                    <a:cs typeface="Pretendard Regular"/>
                  </a:rPr>
                  <a:t>접수</a:t>
                </a:r>
                <a:endParaRPr lang="en-US" altLang="ko-KR" dirty="0">
                  <a:solidFill>
                    <a:schemeClr val="tx1"/>
                  </a:solidFill>
                  <a:latin typeface="Pretendard Regular"/>
                  <a:ea typeface="Pretendard Regular"/>
                  <a:cs typeface="Pretendard Regular"/>
                </a:endParaRPr>
              </a:p>
            </p:txBody>
          </p:sp>
          <p:sp>
            <p:nvSpPr>
              <p:cNvPr id="105" name="타원 104">
                <a:extLst>
                  <a:ext uri="{FF2B5EF4-FFF2-40B4-BE49-F238E27FC236}">
                    <a16:creationId xmlns:a16="http://schemas.microsoft.com/office/drawing/2014/main" id="{A69A050F-E682-10CC-9272-770A8CF8C07D}"/>
                  </a:ext>
                </a:extLst>
              </p:cNvPr>
              <p:cNvSpPr/>
              <p:nvPr/>
            </p:nvSpPr>
            <p:spPr>
              <a:xfrm>
                <a:off x="6793230" y="7451722"/>
                <a:ext cx="1633220" cy="16332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B5B5B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ko-KR" altLang="en-US">
                    <a:solidFill>
                      <a:schemeClr val="tx1"/>
                    </a:solidFill>
                    <a:latin typeface="Pretendard Regular"/>
                    <a:ea typeface="Pretendard Regular"/>
                    <a:cs typeface="Pretendard Regular"/>
                  </a:rPr>
                  <a:t>심사</a:t>
                </a:r>
                <a:endParaRPr lang="en-US" altLang="ko-KR" dirty="0">
                  <a:solidFill>
                    <a:schemeClr val="tx1"/>
                  </a:solidFill>
                  <a:latin typeface="Pretendard Regular"/>
                  <a:ea typeface="Pretendard Regular"/>
                  <a:cs typeface="Pretendard Regular"/>
                </a:endParaRPr>
              </a:p>
            </p:txBody>
          </p:sp>
          <p:sp>
            <p:nvSpPr>
              <p:cNvPr id="106" name="타원 105">
                <a:extLst>
                  <a:ext uri="{FF2B5EF4-FFF2-40B4-BE49-F238E27FC236}">
                    <a16:creationId xmlns:a16="http://schemas.microsoft.com/office/drawing/2014/main" id="{4E4AFBBC-64F4-9A18-2568-5553972374E6}"/>
                  </a:ext>
                </a:extLst>
              </p:cNvPr>
              <p:cNvSpPr/>
              <p:nvPr/>
            </p:nvSpPr>
            <p:spPr>
              <a:xfrm>
                <a:off x="4747260" y="7467443"/>
                <a:ext cx="1633220" cy="16332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B5B5B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ko-KR" altLang="en-US" dirty="0">
                    <a:solidFill>
                      <a:schemeClr val="tx1"/>
                    </a:solidFill>
                    <a:latin typeface="Pretendard Regular"/>
                    <a:ea typeface="Pretendard Regular"/>
                    <a:cs typeface="Pretendard Regular"/>
                  </a:rPr>
                  <a:t>평가 및</a:t>
                </a:r>
                <a:endParaRPr lang="en-US" altLang="ko-KR" dirty="0">
                  <a:solidFill>
                    <a:schemeClr val="tx1"/>
                  </a:solidFill>
                  <a:latin typeface="Pretendard Regular"/>
                  <a:ea typeface="Pretendard Regular"/>
                  <a:cs typeface="Pretendard Regular"/>
                </a:endParaRPr>
              </a:p>
              <a:p>
                <a:pPr lvl="0" algn="ctr"/>
                <a:r>
                  <a:rPr lang="ko-KR" altLang="en-US" dirty="0">
                    <a:solidFill>
                      <a:schemeClr val="tx1"/>
                    </a:solidFill>
                    <a:latin typeface="Pretendard Regular"/>
                    <a:ea typeface="Pretendard Regular"/>
                    <a:cs typeface="Pretendard Regular"/>
                  </a:rPr>
                  <a:t>보완</a:t>
                </a:r>
                <a:endParaRPr lang="en-US" altLang="ko-KR" dirty="0">
                  <a:solidFill>
                    <a:schemeClr val="tx1"/>
                  </a:solidFill>
                  <a:latin typeface="Pretendard Regular"/>
                  <a:ea typeface="Pretendard Regular"/>
                  <a:cs typeface="Pretendard Regular"/>
                </a:endParaRPr>
              </a:p>
            </p:txBody>
          </p:sp>
          <p:sp>
            <p:nvSpPr>
              <p:cNvPr id="107" name="타원 106">
                <a:extLst>
                  <a:ext uri="{FF2B5EF4-FFF2-40B4-BE49-F238E27FC236}">
                    <a16:creationId xmlns:a16="http://schemas.microsoft.com/office/drawing/2014/main" id="{7196EC3D-A85C-067E-E437-0682F8BFCE8F}"/>
                  </a:ext>
                </a:extLst>
              </p:cNvPr>
              <p:cNvSpPr/>
              <p:nvPr/>
            </p:nvSpPr>
            <p:spPr>
              <a:xfrm>
                <a:off x="2639695" y="7473539"/>
                <a:ext cx="1633220" cy="1633220"/>
              </a:xfrm>
              <a:prstGeom prst="ellipse">
                <a:avLst/>
              </a:prstGeom>
              <a:solidFill>
                <a:srgbClr val="B5B5B6"/>
              </a:solidFill>
              <a:ln>
                <a:solidFill>
                  <a:srgbClr val="B5B5B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ko-KR" altLang="en-US" b="1" dirty="0">
                    <a:solidFill>
                      <a:schemeClr val="bg1"/>
                    </a:solidFill>
                    <a:latin typeface="Pretendard Regular"/>
                    <a:ea typeface="Pretendard Regular"/>
                    <a:cs typeface="Pretendard Regular"/>
                  </a:rPr>
                  <a:t>인증 획득 및 결과보고</a:t>
                </a:r>
                <a:endParaRPr lang="en-US" altLang="ko-KR" b="1" dirty="0">
                  <a:solidFill>
                    <a:schemeClr val="bg1"/>
                  </a:solidFill>
                  <a:latin typeface="Pretendard Regular"/>
                  <a:ea typeface="Pretendard Regular"/>
                  <a:cs typeface="Pretendard Regular"/>
                </a:endParaRPr>
              </a:p>
            </p:txBody>
          </p:sp>
        </p:grpSp>
        <p:pic>
          <p:nvPicPr>
            <p:cNvPr id="111" name="그래픽 110">
              <a:extLst>
                <a:ext uri="{FF2B5EF4-FFF2-40B4-BE49-F238E27FC236}">
                  <a16:creationId xmlns:a16="http://schemas.microsoft.com/office/drawing/2014/main" id="{A5A9135D-3F7D-E34D-9882-4EF2D59770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405255" y="6372535"/>
              <a:ext cx="219075" cy="180975"/>
            </a:xfrm>
            <a:prstGeom prst="rect">
              <a:avLst/>
            </a:prstGeom>
          </p:spPr>
        </p:pic>
        <p:pic>
          <p:nvPicPr>
            <p:cNvPr id="112" name="그래픽 111">
              <a:extLst>
                <a:ext uri="{FF2B5EF4-FFF2-40B4-BE49-F238E27FC236}">
                  <a16:creationId xmlns:a16="http://schemas.microsoft.com/office/drawing/2014/main" id="{10B1FDE3-42F1-4103-7D4D-2DEF0192B89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495652" y="6338668"/>
              <a:ext cx="219075" cy="180975"/>
            </a:xfrm>
            <a:prstGeom prst="rect">
              <a:avLst/>
            </a:prstGeom>
          </p:spPr>
        </p:pic>
        <p:pic>
          <p:nvPicPr>
            <p:cNvPr id="113" name="그래픽 112">
              <a:extLst>
                <a:ext uri="{FF2B5EF4-FFF2-40B4-BE49-F238E27FC236}">
                  <a16:creationId xmlns:a16="http://schemas.microsoft.com/office/drawing/2014/main" id="{0AA1F833-9076-310F-2DC1-5FBE97473E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551422" y="6338667"/>
              <a:ext cx="219075" cy="180975"/>
            </a:xfrm>
            <a:prstGeom prst="rect">
              <a:avLst/>
            </a:prstGeom>
          </p:spPr>
        </p:pic>
        <p:pic>
          <p:nvPicPr>
            <p:cNvPr id="114" name="그래픽 113">
              <a:extLst>
                <a:ext uri="{FF2B5EF4-FFF2-40B4-BE49-F238E27FC236}">
                  <a16:creationId xmlns:a16="http://schemas.microsoft.com/office/drawing/2014/main" id="{FADDE483-1E41-63FA-AEDB-20C6613B8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602939" y="6282047"/>
              <a:ext cx="219075" cy="180975"/>
            </a:xfrm>
            <a:prstGeom prst="rect">
              <a:avLst/>
            </a:prstGeom>
          </p:spPr>
        </p:pic>
        <p:pic>
          <p:nvPicPr>
            <p:cNvPr id="115" name="그래픽 114">
              <a:extLst>
                <a:ext uri="{FF2B5EF4-FFF2-40B4-BE49-F238E27FC236}">
                  <a16:creationId xmlns:a16="http://schemas.microsoft.com/office/drawing/2014/main" id="{8F6A998E-F3E6-9E5C-FEA7-E316E28C289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8100000">
              <a:off x="10199853" y="7317428"/>
              <a:ext cx="219075" cy="180975"/>
            </a:xfrm>
            <a:prstGeom prst="rect">
              <a:avLst/>
            </a:prstGeom>
          </p:spPr>
        </p:pic>
        <p:pic>
          <p:nvPicPr>
            <p:cNvPr id="116" name="그래픽 115">
              <a:extLst>
                <a:ext uri="{FF2B5EF4-FFF2-40B4-BE49-F238E27FC236}">
                  <a16:creationId xmlns:a16="http://schemas.microsoft.com/office/drawing/2014/main" id="{CE9B32E6-0EA8-2CFC-FEB5-C930D612DBC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10800000">
              <a:off x="8511253" y="8095385"/>
              <a:ext cx="219075" cy="180975"/>
            </a:xfrm>
            <a:prstGeom prst="rect">
              <a:avLst/>
            </a:prstGeom>
          </p:spPr>
        </p:pic>
        <p:pic>
          <p:nvPicPr>
            <p:cNvPr id="117" name="그래픽 116">
              <a:extLst>
                <a:ext uri="{FF2B5EF4-FFF2-40B4-BE49-F238E27FC236}">
                  <a16:creationId xmlns:a16="http://schemas.microsoft.com/office/drawing/2014/main" id="{68F1628D-CBEE-F18E-A5FA-B8C9BAAD1A7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10800000">
              <a:off x="6428639" y="8120785"/>
              <a:ext cx="219075" cy="180975"/>
            </a:xfrm>
            <a:prstGeom prst="rect">
              <a:avLst/>
            </a:prstGeom>
          </p:spPr>
        </p:pic>
        <p:pic>
          <p:nvPicPr>
            <p:cNvPr id="118" name="그래픽 117">
              <a:extLst>
                <a:ext uri="{FF2B5EF4-FFF2-40B4-BE49-F238E27FC236}">
                  <a16:creationId xmlns:a16="http://schemas.microsoft.com/office/drawing/2014/main" id="{435EC3EF-1C8C-542C-BFBE-5F249ECCBCA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10800000">
              <a:off x="4362015" y="8129252"/>
              <a:ext cx="219075" cy="180975"/>
            </a:xfrm>
            <a:prstGeom prst="rect">
              <a:avLst/>
            </a:prstGeom>
          </p:spPr>
        </p:pic>
      </p:grpSp>
      <p:pic>
        <p:nvPicPr>
          <p:cNvPr id="122" name="그래픽 121">
            <a:extLst>
              <a:ext uri="{FF2B5EF4-FFF2-40B4-BE49-F238E27FC236}">
                <a16:creationId xmlns:a16="http://schemas.microsoft.com/office/drawing/2014/main" id="{5749893D-DD12-29A1-5473-AE0881F9A6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587446" y="4864807"/>
            <a:ext cx="76200" cy="406400"/>
          </a:xfrm>
          <a:prstGeom prst="rect">
            <a:avLst/>
          </a:prstGeom>
        </p:spPr>
      </p:pic>
      <p:sp>
        <p:nvSpPr>
          <p:cNvPr id="124" name="TextBox 123">
            <a:extLst>
              <a:ext uri="{FF2B5EF4-FFF2-40B4-BE49-F238E27FC236}">
                <a16:creationId xmlns:a16="http://schemas.microsoft.com/office/drawing/2014/main" id="{FA9A25BC-F55C-FC7C-6164-25ED747DD2C7}"/>
              </a:ext>
            </a:extLst>
          </p:cNvPr>
          <p:cNvSpPr txBox="1"/>
          <p:nvPr/>
        </p:nvSpPr>
        <p:spPr>
          <a:xfrm>
            <a:off x="12772797" y="4830117"/>
            <a:ext cx="4495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400" dirty="0">
                <a:solidFill>
                  <a:srgbClr val="548F7A"/>
                </a:solidFill>
                <a:latin typeface="Pretendard Bold" panose="02000803000000020004" pitchFamily="2" charset="-127"/>
                <a:ea typeface="Pretendard Bold" panose="02000803000000020004" pitchFamily="2" charset="-127"/>
                <a:cs typeface="Pretendard Bold" panose="02000803000000020004" pitchFamily="2" charset="-127"/>
              </a:rPr>
              <a:t>Consulting Process</a:t>
            </a:r>
            <a:endParaRPr lang="ko-KR" altLang="en-US" sz="2400" dirty="0">
              <a:solidFill>
                <a:srgbClr val="548F7A"/>
              </a:solidFill>
              <a:latin typeface="Pretendard Bold" panose="02000803000000020004" pitchFamily="2" charset="-127"/>
              <a:ea typeface="Pretendard Bold" panose="02000803000000020004" pitchFamily="2" charset="-127"/>
              <a:cs typeface="Pretendard Bold" panose="02000803000000020004" pitchFamily="2" charset="-127"/>
            </a:endParaRPr>
          </a:p>
        </p:txBody>
      </p:sp>
      <p:pic>
        <p:nvPicPr>
          <p:cNvPr id="158" name="그림 157" descr="그래픽, 클립아트, 그래픽 디자인,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9247060-4A37-0B8C-B7B3-D9FD642C45A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534" y="8915400"/>
            <a:ext cx="856666" cy="74558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 descr="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1A3E35D-D458-978E-5287-D42C1F1CBE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9045" y="8343900"/>
            <a:ext cx="29154789" cy="14743316"/>
          </a:xfrm>
          <a:prstGeom prst="rect">
            <a:avLst/>
          </a:prstGeom>
        </p:spPr>
      </p:pic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524500" y="6223000"/>
            <a:ext cx="35445700" cy="17716500"/>
          </a:xfrm>
          <a:prstGeom prst="rect">
            <a:avLst/>
          </a:prstGeom>
          <a:effectLst>
            <a:outerShdw blurRad="708876" dist="408967" dir="10800000">
              <a:srgbClr val="1F1F1F">
                <a:alpha val="5000"/>
              </a:srgbClr>
            </a:outerShdw>
          </a:effectLst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4700" y="6604000"/>
            <a:ext cx="3352800" cy="3352800"/>
          </a:xfrm>
          <a:prstGeom prst="rect">
            <a:avLst/>
          </a:prstGeom>
          <a:effectLst>
            <a:outerShdw blurRad="201065" dist="180443" dir="2700000">
              <a:srgbClr val="1F1F1F">
                <a:alpha val="10000"/>
              </a:srgbClr>
            </a:outerShdw>
          </a:effectLst>
        </p:spPr>
      </p:pic>
      <p:sp>
        <p:nvSpPr>
          <p:cNvPr id="10" name="TextBox 10"/>
          <p:cNvSpPr txBox="1"/>
          <p:nvPr/>
        </p:nvSpPr>
        <p:spPr>
          <a:xfrm>
            <a:off x="2209800" y="7835900"/>
            <a:ext cx="3098800" cy="1358900"/>
          </a:xfrm>
          <a:prstGeom prst="rect">
            <a:avLst/>
          </a:prstGeom>
        </p:spPr>
        <p:txBody>
          <a:bodyPr lIns="0" tIns="16933" rIns="0" bIns="0" rtlCol="0" anchor="t"/>
          <a:lstStyle/>
          <a:p>
            <a:pPr lvl="0" algn="ctr">
              <a:lnSpc>
                <a:spcPct val="107899"/>
              </a:lnSpc>
            </a:pPr>
            <a:r>
              <a:rPr lang="en-US" sz="2666" b="0" i="0" u="none" strike="noStrike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인증·에너지</a:t>
            </a:r>
          </a:p>
          <a:p>
            <a:pPr lvl="0" algn="ctr">
              <a:lnSpc>
                <a:spcPct val="107899"/>
              </a:lnSpc>
            </a:pPr>
            <a:r>
              <a:rPr lang="en-US" sz="2666" b="0" i="0" u="none" strike="noStrike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행정 처리 효율성</a:t>
            </a:r>
          </a:p>
          <a:p>
            <a:pPr lvl="0" algn="ctr">
              <a:lnSpc>
                <a:spcPct val="107899"/>
              </a:lnSpc>
            </a:pPr>
            <a:r>
              <a:rPr lang="en-US" sz="2666" b="0" i="0" u="none" strike="noStrike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향상
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136900" y="7289800"/>
            <a:ext cx="1155700" cy="406400"/>
          </a:xfrm>
          <a:prstGeom prst="rect">
            <a:avLst/>
          </a:prstGeom>
        </p:spPr>
        <p:txBody>
          <a:bodyPr lIns="0" tIns="13546" rIns="0" bIns="0" rtlCol="0" anchor="t"/>
          <a:lstStyle/>
          <a:p>
            <a:pPr lvl="0" algn="ctr">
              <a:lnSpc>
                <a:spcPct val="107899"/>
              </a:lnSpc>
            </a:pPr>
            <a:r>
              <a:rPr lang="en-US" sz="2133" b="0" i="0" u="none" strike="noStrike" dirty="0" err="1">
                <a:solidFill>
                  <a:srgbClr val="548F7A"/>
                </a:solidFill>
                <a:latin typeface="Pretendard SemiBold"/>
                <a:ea typeface="Pretendard SemiBold"/>
                <a:cs typeface="Pretendard SemiBold"/>
              </a:rPr>
              <a:t>효과</a:t>
            </a:r>
            <a:r>
              <a:rPr lang="en-US" sz="2133" b="0" i="0" u="none" strike="noStrike" dirty="0">
                <a:solidFill>
                  <a:srgbClr val="548F7A"/>
                </a:solidFill>
                <a:latin typeface="Pretendard SemiBold"/>
                <a:ea typeface="Pretendard SemiBold"/>
                <a:cs typeface="Pretendard SemiBold"/>
              </a:rPr>
              <a:t> 1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6200" y="4838700"/>
            <a:ext cx="3352800" cy="3352800"/>
          </a:xfrm>
          <a:prstGeom prst="rect">
            <a:avLst/>
          </a:prstGeom>
          <a:effectLst>
            <a:outerShdw blurRad="201065" dist="180443" dir="2700000">
              <a:srgbClr val="1F1F1F">
                <a:alpha val="10000"/>
              </a:srgbClr>
            </a:outerShdw>
          </a:effectLst>
        </p:spPr>
      </p:pic>
      <p:sp>
        <p:nvSpPr>
          <p:cNvPr id="13" name="TextBox 13"/>
          <p:cNvSpPr txBox="1"/>
          <p:nvPr/>
        </p:nvSpPr>
        <p:spPr>
          <a:xfrm>
            <a:off x="7797800" y="6019800"/>
            <a:ext cx="3225800" cy="1358900"/>
          </a:xfrm>
          <a:prstGeom prst="rect">
            <a:avLst/>
          </a:prstGeom>
        </p:spPr>
        <p:txBody>
          <a:bodyPr lIns="0" tIns="16933" rIns="0" bIns="0" rtlCol="0" anchor="t"/>
          <a:lstStyle/>
          <a:p>
            <a:pPr lvl="0" algn="ctr">
              <a:lnSpc>
                <a:spcPct val="107899"/>
              </a:lnSpc>
            </a:pPr>
            <a:r>
              <a:rPr lang="en-US" sz="2666" b="0" i="0" u="none" strike="noStrike" dirty="0" err="1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설계</a:t>
            </a:r>
            <a:r>
              <a:rPr lang="en-US" sz="2666" b="0" i="0" u="none" strike="noStrike" dirty="0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 </a:t>
            </a:r>
            <a:r>
              <a:rPr lang="en-US" sz="2666" b="0" i="0" u="none" strike="noStrike" dirty="0" err="1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변경</a:t>
            </a:r>
            <a:r>
              <a:rPr lang="en-US" sz="2666" b="0" i="0" u="none" strike="noStrike" dirty="0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 및</a:t>
            </a:r>
          </a:p>
          <a:p>
            <a:pPr lvl="0" algn="ctr">
              <a:lnSpc>
                <a:spcPct val="107899"/>
              </a:lnSpc>
            </a:pPr>
            <a:r>
              <a:rPr lang="en-US" sz="2666" b="0" i="0" u="none" strike="noStrike" dirty="0" err="1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재검토에</a:t>
            </a:r>
            <a:r>
              <a:rPr lang="en-US" sz="2666" b="0" i="0" u="none" strike="noStrike" dirty="0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 </a:t>
            </a:r>
            <a:r>
              <a:rPr lang="en-US" sz="2666" b="0" i="0" u="none" strike="noStrike" dirty="0" err="1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따른</a:t>
            </a:r>
            <a:r>
              <a:rPr lang="en-US" sz="2666" b="0" i="0" u="none" strike="noStrike" dirty="0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 </a:t>
            </a:r>
          </a:p>
          <a:p>
            <a:pPr lvl="0" algn="ctr">
              <a:lnSpc>
                <a:spcPct val="107899"/>
              </a:lnSpc>
            </a:pPr>
            <a:r>
              <a:rPr lang="en-US" sz="2666" b="0" i="0" u="none" strike="noStrike" dirty="0" err="1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행정</a:t>
            </a:r>
            <a:r>
              <a:rPr lang="en-US" sz="2666" b="0" i="0" u="none" strike="noStrike" dirty="0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 </a:t>
            </a:r>
            <a:r>
              <a:rPr lang="en-US" sz="2666" b="0" i="0" u="none" strike="noStrike" dirty="0" err="1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리스크</a:t>
            </a:r>
            <a:r>
              <a:rPr lang="en-US" sz="2666" b="0" i="0" u="none" strike="noStrike" dirty="0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 </a:t>
            </a:r>
            <a:r>
              <a:rPr lang="en-US" sz="2666" b="0" i="0" u="none" strike="noStrike" dirty="0" err="1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감소</a:t>
            </a:r>
            <a:endParaRPr lang="en-US" sz="2666" b="0" i="0" u="none" strike="noStrike" dirty="0">
              <a:solidFill>
                <a:srgbClr val="1F1F1F"/>
              </a:solidFill>
              <a:latin typeface="Pretendard SemiBold"/>
              <a:ea typeface="Pretendard SemiBold"/>
              <a:cs typeface="Pretendard Semi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8788400" y="5537200"/>
            <a:ext cx="1155700" cy="406400"/>
          </a:xfrm>
          <a:prstGeom prst="rect">
            <a:avLst/>
          </a:prstGeom>
        </p:spPr>
        <p:txBody>
          <a:bodyPr lIns="0" tIns="13546" rIns="0" bIns="0" rtlCol="0" anchor="t"/>
          <a:lstStyle/>
          <a:p>
            <a:pPr lvl="0" algn="ctr">
              <a:lnSpc>
                <a:spcPct val="107899"/>
              </a:lnSpc>
            </a:pPr>
            <a:r>
              <a:rPr lang="en-US" sz="2133" b="0" i="0" u="none" strike="noStrike" dirty="0" err="1">
                <a:solidFill>
                  <a:srgbClr val="548F7A"/>
                </a:solidFill>
                <a:latin typeface="Pretendard SemiBold"/>
                <a:ea typeface="Pretendard SemiBold"/>
                <a:cs typeface="Pretendard SemiBold"/>
              </a:rPr>
              <a:t>효과</a:t>
            </a:r>
            <a:r>
              <a:rPr lang="en-US" sz="2133" b="0" i="0" u="none" strike="noStrike" dirty="0">
                <a:solidFill>
                  <a:srgbClr val="548F7A"/>
                </a:solidFill>
                <a:latin typeface="Pretendard SemiBold"/>
                <a:ea typeface="Pretendard SemiBold"/>
                <a:cs typeface="Pretendard SemiBold"/>
              </a:rPr>
              <a:t> 2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35000" y="4826000"/>
            <a:ext cx="3352800" cy="3352800"/>
          </a:xfrm>
          <a:prstGeom prst="rect">
            <a:avLst/>
          </a:prstGeom>
          <a:effectLst>
            <a:outerShdw blurRad="201065" dist="180443" dir="2700000">
              <a:srgbClr val="1F1F1F">
                <a:alpha val="10000"/>
              </a:srgbClr>
            </a:outerShdw>
          </a:effectLst>
        </p:spPr>
      </p:pic>
      <p:sp>
        <p:nvSpPr>
          <p:cNvPr id="16" name="TextBox 16"/>
          <p:cNvSpPr txBox="1"/>
          <p:nvPr/>
        </p:nvSpPr>
        <p:spPr>
          <a:xfrm>
            <a:off x="13462000" y="6007100"/>
            <a:ext cx="3149600" cy="1358900"/>
          </a:xfrm>
          <a:prstGeom prst="rect">
            <a:avLst/>
          </a:prstGeom>
        </p:spPr>
        <p:txBody>
          <a:bodyPr lIns="0" tIns="16933" rIns="0" bIns="0" rtlCol="0" anchor="t"/>
          <a:lstStyle/>
          <a:p>
            <a:pPr lvl="0" algn="ctr">
              <a:lnSpc>
                <a:spcPct val="107899"/>
              </a:lnSpc>
            </a:pPr>
            <a:r>
              <a:rPr lang="en-US" sz="2666" b="0" i="0" u="none" strike="noStrike" dirty="0" err="1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표준화된</a:t>
            </a:r>
            <a:r>
              <a:rPr lang="en-US" sz="2666" b="0" i="0" u="none" strike="noStrike" dirty="0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 </a:t>
            </a:r>
            <a:r>
              <a:rPr lang="en-US" sz="2666" b="0" i="0" u="none" strike="noStrike" dirty="0" err="1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데이터</a:t>
            </a:r>
            <a:endParaRPr lang="en-US" sz="2666" b="0" i="0" u="none" strike="noStrike" dirty="0">
              <a:solidFill>
                <a:srgbClr val="1F1F1F"/>
              </a:solidFill>
              <a:latin typeface="Pretendard SemiBold"/>
              <a:ea typeface="Pretendard SemiBold"/>
              <a:cs typeface="Pretendard SemiBold"/>
            </a:endParaRPr>
          </a:p>
          <a:p>
            <a:pPr lvl="0" algn="ctr">
              <a:lnSpc>
                <a:spcPct val="107899"/>
              </a:lnSpc>
            </a:pPr>
            <a:r>
              <a:rPr lang="en-US" sz="2666" b="0" i="0" u="none" strike="noStrike" dirty="0" err="1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기반으로</a:t>
            </a:r>
            <a:endParaRPr lang="en-US" sz="2666" b="0" i="0" u="none" strike="noStrike" dirty="0">
              <a:solidFill>
                <a:srgbClr val="1F1F1F"/>
              </a:solidFill>
              <a:latin typeface="Pretendard SemiBold"/>
              <a:ea typeface="Pretendard SemiBold"/>
              <a:cs typeface="Pretendard SemiBold"/>
            </a:endParaRPr>
          </a:p>
          <a:p>
            <a:pPr lvl="0" algn="ctr">
              <a:lnSpc>
                <a:spcPct val="107899"/>
              </a:lnSpc>
            </a:pPr>
            <a:r>
              <a:rPr lang="en-US" sz="2666" b="0" i="0" u="none" strike="noStrike" dirty="0" err="1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사업</a:t>
            </a:r>
            <a:r>
              <a:rPr lang="en-US" sz="2666" b="0" i="0" u="none" strike="noStrike" dirty="0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 </a:t>
            </a:r>
            <a:r>
              <a:rPr lang="en-US" sz="2666" b="0" i="0" u="none" strike="noStrike" dirty="0" err="1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관리</a:t>
            </a:r>
            <a:r>
              <a:rPr lang="en-US" sz="2666" b="0" i="0" u="none" strike="noStrike" dirty="0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 </a:t>
            </a:r>
            <a:r>
              <a:rPr lang="en-US" sz="2666" b="0" i="0" u="none" strike="noStrike" dirty="0" err="1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가능</a:t>
            </a:r>
            <a:endParaRPr lang="en-US" sz="2666" b="0" i="0" u="none" strike="noStrike" dirty="0">
              <a:solidFill>
                <a:srgbClr val="1F1F1F"/>
              </a:solidFill>
              <a:latin typeface="Pretendard SemiBold"/>
              <a:ea typeface="Pretendard SemiBold"/>
              <a:cs typeface="Pretendard Semi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4439900" y="5524500"/>
            <a:ext cx="1155700" cy="406400"/>
          </a:xfrm>
          <a:prstGeom prst="rect">
            <a:avLst/>
          </a:prstGeom>
        </p:spPr>
        <p:txBody>
          <a:bodyPr lIns="0" tIns="13546" rIns="0" bIns="0" rtlCol="0" anchor="t"/>
          <a:lstStyle/>
          <a:p>
            <a:pPr lvl="0" algn="ctr">
              <a:lnSpc>
                <a:spcPct val="107899"/>
              </a:lnSpc>
            </a:pPr>
            <a:r>
              <a:rPr lang="en-US" sz="2133" b="0" i="0" u="none" strike="noStrike" dirty="0" err="1">
                <a:solidFill>
                  <a:srgbClr val="548F7A"/>
                </a:solidFill>
                <a:latin typeface="Pretendard SemiBold"/>
                <a:ea typeface="Pretendard SemiBold"/>
                <a:cs typeface="Pretendard SemiBold"/>
              </a:rPr>
              <a:t>효과</a:t>
            </a:r>
            <a:r>
              <a:rPr lang="en-US" sz="2133" b="0" i="0" u="none" strike="noStrike" dirty="0">
                <a:solidFill>
                  <a:srgbClr val="548F7A"/>
                </a:solidFill>
                <a:latin typeface="Pretendard SemiBold"/>
                <a:ea typeface="Pretendard SemiBold"/>
                <a:cs typeface="Pretendard SemiBold"/>
              </a:rPr>
              <a:t> 3</a:t>
            </a: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986500" y="6604000"/>
            <a:ext cx="3352800" cy="3352800"/>
          </a:xfrm>
          <a:prstGeom prst="rect">
            <a:avLst/>
          </a:prstGeom>
          <a:effectLst>
            <a:outerShdw blurRad="201065" dist="180443" dir="2700000">
              <a:srgbClr val="1F1F1F">
                <a:alpha val="10000"/>
              </a:srgbClr>
            </a:outerShdw>
          </a:effectLst>
        </p:spPr>
      </p:pic>
      <p:sp>
        <p:nvSpPr>
          <p:cNvPr id="19" name="TextBox 19"/>
          <p:cNvSpPr txBox="1"/>
          <p:nvPr/>
        </p:nvSpPr>
        <p:spPr>
          <a:xfrm>
            <a:off x="18961100" y="7874000"/>
            <a:ext cx="3454400" cy="1384300"/>
          </a:xfrm>
          <a:prstGeom prst="rect">
            <a:avLst/>
          </a:prstGeom>
        </p:spPr>
        <p:txBody>
          <a:bodyPr lIns="0" tIns="16933" rIns="0" bIns="0" rtlCol="0" anchor="t"/>
          <a:lstStyle/>
          <a:p>
            <a:pPr lvl="0" algn="ctr">
              <a:lnSpc>
                <a:spcPct val="107899"/>
              </a:lnSpc>
            </a:pPr>
            <a:r>
              <a:rPr lang="en-US" sz="2666" b="0" i="0" u="none" strike="noStrike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중소 설계사·시공사도</a:t>
            </a:r>
          </a:p>
          <a:p>
            <a:pPr lvl="0" algn="ctr">
              <a:lnSpc>
                <a:spcPct val="107899"/>
              </a:lnSpc>
            </a:pPr>
            <a:r>
              <a:rPr lang="en-US" sz="2666" b="0" i="0" u="none" strike="noStrike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정책을 이행할 수 있는</a:t>
            </a:r>
          </a:p>
          <a:p>
            <a:pPr lvl="0" algn="ctr">
              <a:lnSpc>
                <a:spcPct val="107899"/>
              </a:lnSpc>
            </a:pPr>
            <a:r>
              <a:rPr lang="en-US" sz="2666" b="0" i="0" u="none" strike="noStrike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구조 조성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0078700" y="7315200"/>
            <a:ext cx="1155700" cy="406400"/>
          </a:xfrm>
          <a:prstGeom prst="rect">
            <a:avLst/>
          </a:prstGeom>
        </p:spPr>
        <p:txBody>
          <a:bodyPr lIns="0" tIns="13546" rIns="0" bIns="0" rtlCol="0" anchor="t"/>
          <a:lstStyle/>
          <a:p>
            <a:pPr lvl="0" algn="ctr">
              <a:lnSpc>
                <a:spcPct val="107899"/>
              </a:lnSpc>
            </a:pPr>
            <a:r>
              <a:rPr lang="en-US" sz="2133" b="0" i="0" u="none" strike="noStrike" dirty="0" err="1">
                <a:solidFill>
                  <a:srgbClr val="548F7A"/>
                </a:solidFill>
                <a:latin typeface="Pretendard SemiBold"/>
                <a:ea typeface="Pretendard SemiBold"/>
                <a:cs typeface="Pretendard SemiBold"/>
              </a:rPr>
              <a:t>효과</a:t>
            </a:r>
            <a:r>
              <a:rPr lang="en-US" sz="2133" b="0" i="0" u="none" strike="noStrike" dirty="0">
                <a:solidFill>
                  <a:srgbClr val="548F7A"/>
                </a:solidFill>
                <a:latin typeface="Pretendard SemiBold"/>
                <a:ea typeface="Pretendard SemiBold"/>
                <a:cs typeface="Pretendard SemiBold"/>
              </a:rPr>
              <a:t> 4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553200" y="2919270"/>
            <a:ext cx="11277600" cy="9906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16199"/>
              </a:lnSpc>
            </a:pPr>
            <a:r>
              <a:rPr lang="en-US" sz="2800" b="0" i="0" u="none" strike="noStrike" dirty="0" err="1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디어그린의</a:t>
            </a:r>
            <a:r>
              <a:rPr lang="en-US" sz="2800" b="0" i="0" u="none" strike="noStrike" dirty="0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 </a:t>
            </a:r>
            <a:r>
              <a:rPr lang="en-US" sz="2800" b="0" i="0" u="none" strike="noStrike" dirty="0" err="1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수행</a:t>
            </a:r>
            <a:r>
              <a:rPr lang="en-US" sz="2800" b="0" i="0" u="none" strike="noStrike" dirty="0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 </a:t>
            </a:r>
            <a:r>
              <a:rPr lang="en-US" sz="2800" b="0" i="0" u="none" strike="noStrike" dirty="0" err="1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체계는</a:t>
            </a:r>
            <a:r>
              <a:rPr lang="en-US" sz="2800" b="0" i="0" u="none" strike="noStrike" dirty="0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 </a:t>
            </a:r>
            <a:r>
              <a:rPr lang="en-US" sz="2800" b="0" i="0" u="none" strike="noStrike" dirty="0" err="1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특정</a:t>
            </a:r>
            <a:r>
              <a:rPr lang="en-US" sz="2800" b="0" i="0" u="none" strike="noStrike" dirty="0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 </a:t>
            </a:r>
            <a:r>
              <a:rPr lang="en-US" sz="2800" b="0" i="0" u="none" strike="noStrike" dirty="0" err="1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대형</a:t>
            </a:r>
            <a:r>
              <a:rPr lang="en-US" sz="2800" b="0" i="0" u="none" strike="noStrike" dirty="0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 </a:t>
            </a:r>
            <a:r>
              <a:rPr lang="en-US" sz="2800" b="0" i="0" u="none" strike="noStrike" dirty="0" err="1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사업이나</a:t>
            </a:r>
            <a:r>
              <a:rPr lang="en-US" sz="2800" b="0" i="0" u="none" strike="noStrike" dirty="0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 </a:t>
            </a:r>
            <a:r>
              <a:rPr lang="en-US" sz="2800" b="0" i="0" u="none" strike="noStrike" dirty="0" err="1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전문</a:t>
            </a:r>
            <a:r>
              <a:rPr lang="en-US" sz="2800" b="0" i="0" u="none" strike="noStrike" dirty="0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 </a:t>
            </a:r>
            <a:r>
              <a:rPr lang="en-US" sz="2800" b="0" i="0" u="none" strike="noStrike" dirty="0" err="1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조직에만</a:t>
            </a:r>
            <a:r>
              <a:rPr lang="en-US" sz="2800" b="0" i="0" u="none" strike="noStrike" dirty="0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 </a:t>
            </a:r>
            <a:r>
              <a:rPr lang="en-US" sz="2800" b="0" i="0" u="none" strike="noStrike" dirty="0" err="1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의존하지</a:t>
            </a:r>
            <a:r>
              <a:rPr lang="en-US" sz="2800" b="0" i="0" u="none" strike="noStrike" dirty="0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 </a:t>
            </a:r>
            <a:r>
              <a:rPr lang="en-US" sz="2800" b="0" i="0" u="none" strike="noStrike" dirty="0" err="1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않고</a:t>
            </a:r>
            <a:r>
              <a:rPr lang="en-US" sz="2800" b="0" i="0" u="none" strike="noStrike" dirty="0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,</a:t>
            </a:r>
            <a:r>
              <a:rPr lang="en-US" sz="2800" b="0" i="0" u="none" strike="noStrike" dirty="0">
                <a:solidFill>
                  <a:srgbClr val="1074D1"/>
                </a:solidFill>
                <a:latin typeface="Pretendard SemiBold"/>
                <a:ea typeface="Pretendard SemiBold"/>
                <a:cs typeface="Pretendard SemiBold"/>
              </a:rPr>
              <a:t>
</a:t>
            </a:r>
            <a:r>
              <a:rPr lang="en-US" sz="2800" b="0" i="0" u="none" strike="noStrike" dirty="0" err="1">
                <a:solidFill>
                  <a:srgbClr val="548F7A"/>
                </a:solidFill>
                <a:latin typeface="Pretendard SemiBold"/>
                <a:ea typeface="Pretendard SemiBold"/>
                <a:cs typeface="Pretendard SemiBold"/>
              </a:rPr>
              <a:t>공공</a:t>
            </a:r>
            <a:r>
              <a:rPr lang="en-US" sz="2800" b="0" i="0" u="none" strike="noStrike" dirty="0">
                <a:solidFill>
                  <a:srgbClr val="548F7A"/>
                </a:solidFill>
                <a:latin typeface="Pretendard SemiBold"/>
                <a:ea typeface="Pretendard SemiBold"/>
                <a:cs typeface="Pretendard SemiBold"/>
              </a:rPr>
              <a:t> </a:t>
            </a:r>
            <a:r>
              <a:rPr lang="en-US" sz="2800" b="0" i="0" u="none" strike="noStrike" dirty="0" err="1">
                <a:solidFill>
                  <a:srgbClr val="548F7A"/>
                </a:solidFill>
                <a:latin typeface="Pretendard SemiBold"/>
                <a:ea typeface="Pretendard SemiBold"/>
                <a:cs typeface="Pretendard SemiBold"/>
              </a:rPr>
              <a:t>정책이</a:t>
            </a:r>
            <a:r>
              <a:rPr lang="en-US" sz="2800" b="0" i="0" u="none" strike="noStrike" dirty="0">
                <a:solidFill>
                  <a:srgbClr val="548F7A"/>
                </a:solidFill>
                <a:latin typeface="Pretendard SemiBold"/>
                <a:ea typeface="Pretendard SemiBold"/>
                <a:cs typeface="Pretendard SemiBold"/>
              </a:rPr>
              <a:t> </a:t>
            </a:r>
            <a:r>
              <a:rPr lang="en-US" sz="2800" b="0" i="0" u="none" strike="noStrike" dirty="0" err="1">
                <a:solidFill>
                  <a:srgbClr val="548F7A"/>
                </a:solidFill>
                <a:latin typeface="Pretendard SemiBold"/>
                <a:ea typeface="Pretendard SemiBold"/>
                <a:cs typeface="Pretendard SemiBold"/>
              </a:rPr>
              <a:t>현장에서</a:t>
            </a:r>
            <a:r>
              <a:rPr lang="en-US" sz="2800" b="0" i="0" u="none" strike="noStrike" dirty="0">
                <a:solidFill>
                  <a:srgbClr val="548F7A"/>
                </a:solidFill>
                <a:latin typeface="Pretendard SemiBold"/>
                <a:ea typeface="Pretendard SemiBold"/>
                <a:cs typeface="Pretendard SemiBold"/>
              </a:rPr>
              <a:t> </a:t>
            </a:r>
            <a:r>
              <a:rPr lang="en-US" sz="2800" b="0" i="0" u="none" strike="noStrike" dirty="0" err="1">
                <a:solidFill>
                  <a:srgbClr val="548F7A"/>
                </a:solidFill>
                <a:latin typeface="Pretendard SemiBold"/>
                <a:ea typeface="Pretendard SemiBold"/>
                <a:cs typeface="Pretendard SemiBold"/>
              </a:rPr>
              <a:t>안정적으로</a:t>
            </a:r>
            <a:r>
              <a:rPr lang="en-US" sz="2800" b="0" i="0" u="none" strike="noStrike" dirty="0">
                <a:solidFill>
                  <a:srgbClr val="548F7A"/>
                </a:solidFill>
                <a:latin typeface="Pretendard SemiBold"/>
                <a:ea typeface="Pretendard SemiBold"/>
                <a:cs typeface="Pretendard SemiBold"/>
              </a:rPr>
              <a:t> </a:t>
            </a:r>
            <a:r>
              <a:rPr lang="en-US" sz="2800" b="0" i="0" u="none" strike="noStrike" dirty="0" err="1">
                <a:solidFill>
                  <a:srgbClr val="548F7A"/>
                </a:solidFill>
                <a:latin typeface="Pretendard SemiBold"/>
                <a:ea typeface="Pretendard SemiBold"/>
                <a:cs typeface="Pretendard SemiBold"/>
              </a:rPr>
              <a:t>실행될</a:t>
            </a:r>
            <a:r>
              <a:rPr lang="en-US" sz="2800" b="0" i="0" u="none" strike="noStrike" dirty="0">
                <a:solidFill>
                  <a:srgbClr val="548F7A"/>
                </a:solidFill>
                <a:latin typeface="Pretendard SemiBold"/>
                <a:ea typeface="Pretendard SemiBold"/>
                <a:cs typeface="Pretendard SemiBold"/>
              </a:rPr>
              <a:t> 수 </a:t>
            </a:r>
            <a:r>
              <a:rPr lang="en-US" sz="2800" b="0" i="0" u="none" strike="noStrike" dirty="0" err="1">
                <a:solidFill>
                  <a:srgbClr val="548F7A"/>
                </a:solidFill>
                <a:latin typeface="Pretendard SemiBold"/>
                <a:ea typeface="Pretendard SemiBold"/>
                <a:cs typeface="Pretendard SemiBold"/>
              </a:rPr>
              <a:t>있는</a:t>
            </a:r>
            <a:r>
              <a:rPr lang="en-US" sz="2800" b="0" i="0" u="none" strike="noStrike" dirty="0">
                <a:solidFill>
                  <a:srgbClr val="548F7A"/>
                </a:solidFill>
                <a:latin typeface="Pretendard SemiBold"/>
                <a:ea typeface="Pretendard SemiBold"/>
                <a:cs typeface="Pretendard SemiBold"/>
              </a:rPr>
              <a:t> </a:t>
            </a:r>
            <a:r>
              <a:rPr lang="en-US" sz="2800" b="0" i="0" u="none" strike="noStrike" dirty="0" err="1">
                <a:solidFill>
                  <a:srgbClr val="548F7A"/>
                </a:solidFill>
                <a:latin typeface="Pretendard SemiBold"/>
                <a:ea typeface="Pretendard SemiBold"/>
                <a:cs typeface="Pretendard SemiBold"/>
              </a:rPr>
              <a:t>기반을</a:t>
            </a:r>
            <a:r>
              <a:rPr lang="en-US" sz="2800" b="0" i="0" u="none" strike="noStrike" dirty="0">
                <a:solidFill>
                  <a:srgbClr val="548F7A"/>
                </a:solidFill>
                <a:latin typeface="Pretendard SemiBold"/>
                <a:ea typeface="Pretendard SemiBold"/>
                <a:cs typeface="Pretendard SemiBold"/>
              </a:rPr>
              <a:t> </a:t>
            </a:r>
            <a:r>
              <a:rPr lang="en-US" sz="2800" b="0" i="0" u="none" strike="noStrike" dirty="0" err="1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제공합니다</a:t>
            </a:r>
            <a:r>
              <a:rPr lang="en-US" sz="2800" b="0" i="0" u="none" strike="noStrike" dirty="0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.
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261100" y="10706100"/>
            <a:ext cx="11798300" cy="13716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16199"/>
              </a:lnSpc>
            </a:pPr>
            <a:r>
              <a:rPr lang="en-US" sz="3857" b="0" i="0" u="none" strike="noStrike" dirty="0" err="1">
                <a:solidFill>
                  <a:srgbClr val="F8F8F9"/>
                </a:solidFill>
                <a:latin typeface="Pretendard Medium"/>
                <a:ea typeface="Pretendard Medium"/>
                <a:cs typeface="Pretendard Medium"/>
              </a:rPr>
              <a:t>정책을</a:t>
            </a:r>
            <a:r>
              <a:rPr lang="en-US" sz="3857" b="0" i="0" u="none" strike="noStrike" dirty="0">
                <a:solidFill>
                  <a:srgbClr val="F8F8F9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3857" b="0" i="0" u="none" strike="noStrike" dirty="0" err="1">
                <a:solidFill>
                  <a:srgbClr val="F8F8F9"/>
                </a:solidFill>
                <a:latin typeface="Pretendard Medium"/>
                <a:ea typeface="Pretendard Medium"/>
                <a:cs typeface="Pretendard Medium"/>
              </a:rPr>
              <a:t>대신</a:t>
            </a:r>
            <a:r>
              <a:rPr lang="en-US" sz="3857" b="0" i="0" u="none" strike="noStrike" dirty="0">
                <a:solidFill>
                  <a:srgbClr val="F8F8F9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3857" b="0" i="0" u="none" strike="noStrike" dirty="0" err="1">
                <a:solidFill>
                  <a:srgbClr val="F8F8F9"/>
                </a:solidFill>
                <a:latin typeface="Pretendard Medium"/>
                <a:ea typeface="Pretendard Medium"/>
                <a:cs typeface="Pretendard Medium"/>
              </a:rPr>
              <a:t>수행하는</a:t>
            </a:r>
            <a:r>
              <a:rPr lang="en-US" sz="3857" b="0" i="0" u="none" strike="noStrike" dirty="0">
                <a:solidFill>
                  <a:srgbClr val="F8F8F9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3857" b="0" i="0" u="none" strike="noStrike" dirty="0" err="1">
                <a:solidFill>
                  <a:srgbClr val="F8F8F9"/>
                </a:solidFill>
                <a:latin typeface="Pretendard Medium"/>
                <a:ea typeface="Pretendard Medium"/>
                <a:cs typeface="Pretendard Medium"/>
              </a:rPr>
              <a:t>것이</a:t>
            </a:r>
            <a:r>
              <a:rPr lang="en-US" sz="3857" b="0" i="0" u="none" strike="noStrike" dirty="0">
                <a:solidFill>
                  <a:srgbClr val="F8F8F9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3857" b="0" i="0" u="none" strike="noStrike" dirty="0" err="1">
                <a:solidFill>
                  <a:srgbClr val="F8F8F9"/>
                </a:solidFill>
                <a:latin typeface="Pretendard Medium"/>
                <a:ea typeface="Pretendard Medium"/>
                <a:cs typeface="Pretendard Medium"/>
              </a:rPr>
              <a:t>아니라</a:t>
            </a:r>
            <a:endParaRPr lang="en-US" sz="3857" b="0" i="0" u="none" strike="noStrike" dirty="0">
              <a:solidFill>
                <a:srgbClr val="F8F8F9"/>
              </a:solidFill>
              <a:latin typeface="Pretendard Medium"/>
              <a:ea typeface="Pretendard Medium"/>
              <a:cs typeface="Pretendard Medium"/>
            </a:endParaRPr>
          </a:p>
          <a:p>
            <a:pPr lvl="0" algn="ctr">
              <a:lnSpc>
                <a:spcPct val="116199"/>
              </a:lnSpc>
            </a:pPr>
            <a:r>
              <a:rPr lang="en-US" sz="3857" b="0" i="0" u="none" strike="noStrike" dirty="0" err="1">
                <a:solidFill>
                  <a:srgbClr val="F8F8F9"/>
                </a:solidFill>
                <a:latin typeface="Pretendard Medium"/>
                <a:ea typeface="Pretendard Medium"/>
                <a:cs typeface="Pretendard Medium"/>
              </a:rPr>
              <a:t>정책이</a:t>
            </a:r>
            <a:r>
              <a:rPr lang="en-US" sz="3857" b="0" i="0" u="none" strike="noStrike" dirty="0">
                <a:solidFill>
                  <a:srgbClr val="F8F8F9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3857" b="0" i="0" u="none" strike="noStrike" dirty="0" err="1">
                <a:solidFill>
                  <a:srgbClr val="F8F8F9"/>
                </a:solidFill>
                <a:latin typeface="Pretendard Medium"/>
                <a:ea typeface="Pretendard Medium"/>
                <a:cs typeface="Pretendard Medium"/>
              </a:rPr>
              <a:t>현장에서</a:t>
            </a:r>
            <a:r>
              <a:rPr lang="en-US" sz="3857" b="0" i="0" u="none" strike="noStrike" dirty="0">
                <a:solidFill>
                  <a:srgbClr val="F8F8F9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3857" b="0" i="0" u="none" strike="noStrike" dirty="0" err="1">
                <a:solidFill>
                  <a:srgbClr val="F8F8F9"/>
                </a:solidFill>
                <a:latin typeface="Pretendard Bold"/>
                <a:ea typeface="Pretendard Bold"/>
                <a:cs typeface="Pretendard Bold"/>
              </a:rPr>
              <a:t>실효성</a:t>
            </a:r>
            <a:r>
              <a:rPr lang="en-US" sz="3857" b="0" i="0" u="none" strike="noStrike" dirty="0">
                <a:solidFill>
                  <a:srgbClr val="F8F8F9"/>
                </a:solidFill>
                <a:latin typeface="Pretendard Bold"/>
                <a:ea typeface="Pretendard Bold"/>
                <a:cs typeface="Pretendard Bold"/>
              </a:rPr>
              <a:t> </a:t>
            </a:r>
            <a:r>
              <a:rPr lang="en-US" sz="3857" b="0" i="0" u="none" strike="noStrike" dirty="0" err="1">
                <a:solidFill>
                  <a:srgbClr val="F8F8F9"/>
                </a:solidFill>
                <a:latin typeface="Pretendard Bold"/>
                <a:ea typeface="Pretendard Bold"/>
                <a:cs typeface="Pretendard Bold"/>
              </a:rPr>
              <a:t>있게</a:t>
            </a:r>
            <a:r>
              <a:rPr lang="en-US" sz="3857" b="0" i="0" u="none" strike="noStrike" dirty="0">
                <a:solidFill>
                  <a:srgbClr val="F8F8F9"/>
                </a:solidFill>
                <a:latin typeface="Pretendard Bold"/>
                <a:ea typeface="Pretendard Bold"/>
                <a:cs typeface="Pretendard Bold"/>
              </a:rPr>
              <a:t> </a:t>
            </a:r>
            <a:r>
              <a:rPr lang="en-US" sz="3857" b="0" i="0" u="none" strike="noStrike" dirty="0" err="1">
                <a:solidFill>
                  <a:srgbClr val="F8F8F9"/>
                </a:solidFill>
                <a:latin typeface="Pretendard Bold"/>
                <a:ea typeface="Pretendard Bold"/>
                <a:cs typeface="Pretendard Bold"/>
              </a:rPr>
              <a:t>작동하도록</a:t>
            </a:r>
            <a:r>
              <a:rPr lang="en-US" sz="3857" b="0" i="0" u="none" strike="noStrike" dirty="0">
                <a:solidFill>
                  <a:srgbClr val="F8F8F9"/>
                </a:solidFill>
                <a:latin typeface="Pretendard Bold"/>
                <a:ea typeface="Pretendard Bold"/>
                <a:cs typeface="Pretendard Bold"/>
              </a:rPr>
              <a:t> </a:t>
            </a:r>
            <a:r>
              <a:rPr lang="en-US" sz="3857" b="0" i="0" u="none" strike="noStrike" dirty="0" err="1">
                <a:solidFill>
                  <a:srgbClr val="F8F8F9"/>
                </a:solidFill>
                <a:latin typeface="Pretendard Bold"/>
                <a:ea typeface="Pretendard Bold"/>
                <a:cs typeface="Pretendard Bold"/>
              </a:rPr>
              <a:t>만드는</a:t>
            </a:r>
            <a:r>
              <a:rPr lang="en-US" sz="3857" b="0" i="0" u="none" strike="noStrike" dirty="0">
                <a:solidFill>
                  <a:srgbClr val="F8F8F9"/>
                </a:solidFill>
                <a:latin typeface="Pretendard Bold"/>
                <a:ea typeface="Pretendard Bold"/>
                <a:cs typeface="Pretendard Bold"/>
              </a:rPr>
              <a:t> </a:t>
            </a:r>
            <a:r>
              <a:rPr lang="en-US" sz="3857" b="0" i="0" u="none" strike="noStrike" dirty="0" err="1">
                <a:solidFill>
                  <a:srgbClr val="F8F8F9"/>
                </a:solidFill>
                <a:latin typeface="Pretendard Bold"/>
                <a:ea typeface="Pretendard Bold"/>
                <a:cs typeface="Pretendard Bold"/>
              </a:rPr>
              <a:t>구조</a:t>
            </a:r>
            <a:r>
              <a:rPr lang="en-US" sz="3857" b="0" i="0" u="none" strike="noStrike" dirty="0" err="1">
                <a:solidFill>
                  <a:srgbClr val="F8F8F9"/>
                </a:solidFill>
                <a:latin typeface="Pretendard Medium"/>
                <a:ea typeface="Pretendard Medium"/>
                <a:cs typeface="Pretendard Medium"/>
              </a:rPr>
              <a:t>입니다</a:t>
            </a:r>
            <a:r>
              <a:rPr lang="en-US" sz="3857" b="0" i="0" u="none" strike="noStrike" dirty="0">
                <a:solidFill>
                  <a:srgbClr val="F8F8F9"/>
                </a:solidFill>
                <a:latin typeface="Pretendard Medium"/>
                <a:ea typeface="Pretendard Medium"/>
                <a:cs typeface="Pretendard Medium"/>
              </a:rPr>
              <a:t>. </a:t>
            </a:r>
          </a:p>
        </p:txBody>
      </p:sp>
      <p:pic>
        <p:nvPicPr>
          <p:cNvPr id="23" name="그래픽 22">
            <a:extLst>
              <a:ext uri="{FF2B5EF4-FFF2-40B4-BE49-F238E27FC236}">
                <a16:creationId xmlns:a16="http://schemas.microsoft.com/office/drawing/2014/main" id="{F346A9EC-A56F-ADA6-FB1C-F9DE0A362D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23330" y="838199"/>
            <a:ext cx="3136910" cy="330201"/>
          </a:xfrm>
          <a:prstGeom prst="rect">
            <a:avLst/>
          </a:prstGeom>
        </p:spPr>
      </p:pic>
      <p:sp>
        <p:nvSpPr>
          <p:cNvPr id="24" name="TextBox 15">
            <a:extLst>
              <a:ext uri="{FF2B5EF4-FFF2-40B4-BE49-F238E27FC236}">
                <a16:creationId xmlns:a16="http://schemas.microsoft.com/office/drawing/2014/main" id="{DB234A92-9FE7-D51A-0735-88C7C454744D}"/>
              </a:ext>
            </a:extLst>
          </p:cNvPr>
          <p:cNvSpPr txBox="1"/>
          <p:nvPr/>
        </p:nvSpPr>
        <p:spPr>
          <a:xfrm>
            <a:off x="1310640" y="1435100"/>
            <a:ext cx="6299200" cy="542639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24499"/>
              </a:lnSpc>
            </a:pPr>
            <a:r>
              <a:rPr lang="ko-KR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 Regular"/>
                <a:ea typeface="Pretendard Regular"/>
                <a:cs typeface="Pretendard Regular"/>
              </a:rPr>
              <a:t>기대 효과</a:t>
            </a:r>
            <a:endParaRPr lang="en-US" sz="2800" i="0" u="none" strike="noStrike" dirty="0">
              <a:solidFill>
                <a:schemeClr val="tx1">
                  <a:lumMod val="50000"/>
                  <a:lumOff val="50000"/>
                </a:schemeClr>
              </a:solidFill>
              <a:latin typeface="Pretendard Regular"/>
              <a:ea typeface="Pretendard Regular"/>
              <a:cs typeface="Pretendard Regula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3">
            <a:extLst>
              <a:ext uri="{FF2B5EF4-FFF2-40B4-BE49-F238E27FC236}">
                <a16:creationId xmlns:a16="http://schemas.microsoft.com/office/drawing/2014/main" id="{01316C7A-462B-738B-98C1-349B76811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9336" y="3124427"/>
            <a:ext cx="12162064" cy="4848327"/>
          </a:xfrm>
          <a:prstGeom prst="rect">
            <a:avLst/>
          </a:prstGeom>
          <a:effectLst>
            <a:outerShdw blurRad="322004" dist="309619" dir="2700000">
              <a:srgbClr val="1F1F1F">
                <a:alpha val="15000"/>
              </a:srgbClr>
            </a:outerShdw>
          </a:effectLst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-2806700" y="9588500"/>
            <a:ext cx="4584700" cy="7543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00" y="3428999"/>
            <a:ext cx="8585200" cy="9448802"/>
          </a:xfrm>
          <a:prstGeom prst="rect">
            <a:avLst/>
          </a:prstGeom>
          <a:effectLst>
            <a:outerShdw blurRad="322004" dist="309619" dir="2700000">
              <a:srgbClr val="1F1F1F">
                <a:alpha val="15000"/>
              </a:srgbClr>
            </a:outerShdw>
          </a:effectLst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7493" y="16535400"/>
            <a:ext cx="11455400" cy="2540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1244994" y="3753159"/>
            <a:ext cx="5994400" cy="5461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en-US" sz="3066" b="0" i="0" u="none" strike="noStrike" dirty="0" err="1">
                <a:latin typeface="Pretendard SemiBold"/>
                <a:ea typeface="Pretendard SemiBold"/>
                <a:cs typeface="Pretendard SemiBold"/>
              </a:rPr>
              <a:t>핵심</a:t>
            </a:r>
            <a:r>
              <a:rPr lang="en-US" sz="3066" b="0" i="0" u="none" strike="noStrike" dirty="0">
                <a:latin typeface="Pretendard SemiBold"/>
                <a:ea typeface="Pretendard SemiBold"/>
                <a:cs typeface="Pretendard SemiBold"/>
              </a:rPr>
              <a:t> </a:t>
            </a:r>
            <a:r>
              <a:rPr lang="en-US" sz="3066" b="0" i="0" u="none" strike="noStrike" dirty="0" err="1">
                <a:latin typeface="Pretendard SemiBold"/>
                <a:ea typeface="Pretendard SemiBold"/>
                <a:cs typeface="Pretendard SemiBold"/>
              </a:rPr>
              <a:t>기술</a:t>
            </a:r>
            <a:r>
              <a:rPr lang="en-US" sz="3066" b="0" i="0" u="none" strike="noStrike" dirty="0">
                <a:latin typeface="Pretendard SemiBold"/>
                <a:ea typeface="Pretendard SemiBold"/>
                <a:cs typeface="Pretendard SemiBold"/>
              </a:rPr>
              <a:t> · </a:t>
            </a:r>
            <a:r>
              <a:rPr lang="en-US" sz="3066" b="0" i="0" u="none" strike="noStrike" dirty="0" err="1">
                <a:latin typeface="Pretendard SemiBold"/>
                <a:ea typeface="Pretendard SemiBold"/>
                <a:cs typeface="Pretendard SemiBold"/>
              </a:rPr>
              <a:t>지식재산권</a:t>
            </a:r>
            <a:endParaRPr lang="en-US" sz="3066" b="0" i="0" u="none" strike="noStrike" dirty="0">
              <a:latin typeface="Pretendard SemiBold"/>
              <a:ea typeface="Pretendard SemiBold"/>
              <a:cs typeface="Pretendard Semi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1244994" y="4451659"/>
            <a:ext cx="10045700" cy="968515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24499"/>
              </a:lnSpc>
            </a:pPr>
            <a:r>
              <a:rPr lang="en-US" sz="2400" b="0" i="0" u="none" strike="noStrike" dirty="0" err="1">
                <a:solidFill>
                  <a:srgbClr val="1F1F1F"/>
                </a:solidFill>
                <a:latin typeface="Pretendard Medium"/>
                <a:ea typeface="Pretendard Medium"/>
                <a:cs typeface="Pretendard Medium"/>
              </a:rPr>
              <a:t>디어그린은</a:t>
            </a:r>
            <a:r>
              <a:rPr lang="en-US" sz="2400" b="0" i="0" u="none" strike="noStrike" dirty="0">
                <a:solidFill>
                  <a:srgbClr val="1F1F1F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2400" b="0" i="0" u="none" strike="noStrike" dirty="0" err="1">
                <a:solidFill>
                  <a:srgbClr val="1F1F1F"/>
                </a:solidFill>
                <a:latin typeface="Pretendard Medium"/>
                <a:ea typeface="Pretendard Medium"/>
                <a:cs typeface="Pretendard Medium"/>
              </a:rPr>
              <a:t>친환경</a:t>
            </a:r>
            <a:r>
              <a:rPr lang="en-US" sz="2400" b="0" i="0" u="none" strike="noStrike" dirty="0">
                <a:solidFill>
                  <a:srgbClr val="1F1F1F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2400" b="0" i="0" u="none" strike="noStrike" dirty="0" err="1">
                <a:solidFill>
                  <a:srgbClr val="1F1F1F"/>
                </a:solidFill>
                <a:latin typeface="Pretendard Medium"/>
                <a:ea typeface="Pretendard Medium"/>
                <a:cs typeface="Pretendard Medium"/>
              </a:rPr>
              <a:t>건축·에너지·인증</a:t>
            </a:r>
            <a:r>
              <a:rPr lang="en-US" sz="2400" b="0" i="0" u="none" strike="noStrike" dirty="0">
                <a:solidFill>
                  <a:srgbClr val="1F1F1F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2400" b="0" i="0" u="none" strike="noStrike" dirty="0" err="1">
                <a:solidFill>
                  <a:srgbClr val="1F1F1F"/>
                </a:solidFill>
                <a:latin typeface="Pretendard Medium"/>
                <a:ea typeface="Pretendard Medium"/>
                <a:cs typeface="Pretendard Medium"/>
              </a:rPr>
              <a:t>업무</a:t>
            </a:r>
            <a:r>
              <a:rPr lang="en-US" sz="2400" b="0" i="0" u="none" strike="noStrike" dirty="0">
                <a:solidFill>
                  <a:srgbClr val="1F1F1F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2400" b="0" i="0" u="none" strike="noStrike" dirty="0" err="1">
                <a:solidFill>
                  <a:srgbClr val="1F1F1F"/>
                </a:solidFill>
                <a:latin typeface="Pretendard Medium"/>
                <a:ea typeface="Pretendard Medium"/>
                <a:cs typeface="Pretendard Medium"/>
              </a:rPr>
              <a:t>전반을</a:t>
            </a:r>
            <a:r>
              <a:rPr lang="en-US" sz="2400" b="0" i="0" u="none" strike="noStrike" dirty="0">
                <a:solidFill>
                  <a:srgbClr val="1F1F1F"/>
                </a:solidFill>
                <a:latin typeface="Pretendard Medium"/>
                <a:ea typeface="Pretendard Medium"/>
                <a:cs typeface="Pretendard Medium"/>
              </a:rPr>
              <a:t>
</a:t>
            </a:r>
            <a:r>
              <a:rPr lang="en-US" sz="2400" b="0" i="0" u="none" strike="noStrike" dirty="0" err="1">
                <a:solidFill>
                  <a:srgbClr val="1F1F1F"/>
                </a:solidFill>
                <a:latin typeface="Pretendard Medium"/>
                <a:ea typeface="Pretendard Medium"/>
                <a:cs typeface="Pretendard Medium"/>
              </a:rPr>
              <a:t>기술</a:t>
            </a:r>
            <a:r>
              <a:rPr lang="en-US" sz="2400" b="0" i="0" u="none" strike="noStrike" dirty="0">
                <a:solidFill>
                  <a:srgbClr val="1F1F1F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2400" b="0" i="0" u="none" strike="noStrike" dirty="0" err="1">
                <a:solidFill>
                  <a:srgbClr val="1F1F1F"/>
                </a:solidFill>
                <a:latin typeface="Pretendard Medium"/>
                <a:ea typeface="Pretendard Medium"/>
                <a:cs typeface="Pretendard Medium"/>
              </a:rPr>
              <a:t>자산으로</a:t>
            </a:r>
            <a:r>
              <a:rPr lang="en-US" sz="2400" b="0" i="0" u="none" strike="noStrike" dirty="0">
                <a:solidFill>
                  <a:srgbClr val="1F1F1F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2400" b="0" i="0" u="none" strike="noStrike" dirty="0" err="1">
                <a:solidFill>
                  <a:srgbClr val="1F1F1F"/>
                </a:solidFill>
                <a:latin typeface="Pretendard Medium"/>
                <a:ea typeface="Pretendard Medium"/>
                <a:cs typeface="Pretendard Medium"/>
              </a:rPr>
              <a:t>구조화한</a:t>
            </a:r>
            <a:r>
              <a:rPr lang="en-US" sz="2400" b="0" i="0" u="none" strike="noStrike" dirty="0">
                <a:solidFill>
                  <a:srgbClr val="1F1F1F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2400" b="0" i="0" u="none" strike="noStrike" dirty="0" err="1">
                <a:solidFill>
                  <a:srgbClr val="1F1F1F"/>
                </a:solidFill>
                <a:latin typeface="Pretendard Medium"/>
                <a:ea typeface="Pretendard Medium"/>
                <a:cs typeface="Pretendard Medium"/>
              </a:rPr>
              <a:t>수행</a:t>
            </a:r>
            <a:r>
              <a:rPr lang="en-US" sz="2400" b="0" i="0" u="none" strike="noStrike" dirty="0">
                <a:solidFill>
                  <a:srgbClr val="1F1F1F"/>
                </a:solidFill>
                <a:latin typeface="Pretendard Medium"/>
                <a:ea typeface="Pretendard Medium"/>
                <a:cs typeface="Pretendard Medium"/>
              </a:rPr>
              <a:t> </a:t>
            </a:r>
            <a:r>
              <a:rPr lang="en-US" sz="2400" b="0" i="0" u="none" strike="noStrike" dirty="0" err="1">
                <a:solidFill>
                  <a:srgbClr val="1F1F1F"/>
                </a:solidFill>
                <a:latin typeface="Pretendard Medium"/>
                <a:ea typeface="Pretendard Medium"/>
                <a:cs typeface="Pretendard Medium"/>
              </a:rPr>
              <a:t>기관입니다</a:t>
            </a:r>
            <a:r>
              <a:rPr lang="en-US" sz="2400" b="0" i="0" u="none" strike="noStrike" dirty="0">
                <a:solidFill>
                  <a:srgbClr val="1F1F1F"/>
                </a:solidFill>
                <a:latin typeface="Pretendard Medium"/>
                <a:ea typeface="Pretendard Medium"/>
                <a:cs typeface="Pretendard Medium"/>
              </a:rPr>
              <a:t>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745344" y="4644572"/>
            <a:ext cx="7703456" cy="7636328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50000"/>
              </a:lnSpc>
            </a:pPr>
            <a:r>
              <a:rPr lang="en-US" sz="2000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고려대학교</a:t>
            </a:r>
            <a:r>
              <a:rPr lang="en-US" sz="2000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 PEB </a:t>
            </a:r>
            <a:r>
              <a:rPr lang="en-US" sz="2000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센터</a:t>
            </a:r>
            <a:r>
              <a:rPr lang="en-US" sz="2000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 BCVTB </a:t>
            </a:r>
            <a:r>
              <a:rPr lang="en-US" sz="2000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융합</a:t>
            </a:r>
            <a:r>
              <a:rPr lang="en-US" sz="2000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000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플랫폼</a:t>
            </a:r>
            <a:r>
              <a:rPr lang="en-US" sz="2000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000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인터페이스</a:t>
            </a:r>
            <a:r>
              <a:rPr lang="en-US" sz="2000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000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개발</a:t>
            </a:r>
            <a:r>
              <a:rPr lang="en-US" sz="2000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000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용역</a:t>
            </a:r>
            <a:r>
              <a:rPr lang="en-US" sz="2000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
</a:t>
            </a:r>
            <a:r>
              <a:rPr lang="en-US" sz="2000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고려대학교</a:t>
            </a:r>
            <a:r>
              <a:rPr lang="en-US" sz="2000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 PEB </a:t>
            </a:r>
            <a:r>
              <a:rPr lang="en-US" sz="2000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센터</a:t>
            </a:r>
            <a:r>
              <a:rPr lang="en-US" sz="2000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 PEB </a:t>
            </a:r>
            <a:r>
              <a:rPr lang="en-US" sz="2000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성능평가</a:t>
            </a:r>
            <a:r>
              <a:rPr lang="en-US" sz="2000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000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플랫폼</a:t>
            </a:r>
            <a:r>
              <a:rPr lang="en-US" sz="2000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000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고도화</a:t>
            </a:r>
            <a:r>
              <a:rPr lang="en-US" sz="2000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 및 WEB </a:t>
            </a:r>
            <a:r>
              <a:rPr lang="en-US" sz="2000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서비스</a:t>
            </a:r>
            <a:r>
              <a:rPr lang="en-US" sz="2000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000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기획</a:t>
            </a:r>
            <a:r>
              <a:rPr lang="en-US" sz="2000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000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용역</a:t>
            </a:r>
            <a:r>
              <a:rPr lang="en-US" sz="2000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 
</a:t>
            </a:r>
            <a:r>
              <a:rPr lang="en-US" sz="2000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서울특별시</a:t>
            </a:r>
            <a:r>
              <a:rPr lang="en-US" sz="2000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000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영등포구</a:t>
            </a:r>
            <a:r>
              <a:rPr lang="en-US" sz="2000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000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도림동</a:t>
            </a:r>
            <a:r>
              <a:rPr lang="en-US" sz="2000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000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업무시설</a:t>
            </a:r>
            <a:r>
              <a:rPr lang="en-US" sz="2000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000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제로에너지건축물</a:t>
            </a:r>
            <a:r>
              <a:rPr lang="en-US" sz="2000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000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예비</a:t>
            </a:r>
            <a:r>
              <a:rPr lang="en-US" sz="2000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, </a:t>
            </a:r>
            <a:r>
              <a:rPr lang="en-US" sz="2000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본인증</a:t>
            </a:r>
            <a:r>
              <a:rPr lang="en-US" sz="2000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000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완료</a:t>
            </a:r>
            <a:r>
              <a:rPr lang="en-US" sz="2000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
</a:t>
            </a:r>
            <a:r>
              <a:rPr lang="en-US" sz="2000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서울특별시</a:t>
            </a:r>
            <a:r>
              <a:rPr lang="en-US" sz="2000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000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영등포구</a:t>
            </a:r>
            <a:r>
              <a:rPr lang="en-US" sz="2000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000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도림동</a:t>
            </a:r>
            <a:r>
              <a:rPr lang="en-US" sz="2000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000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업무시설</a:t>
            </a:r>
            <a:r>
              <a:rPr lang="en-US" sz="2000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000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녹색건축</a:t>
            </a:r>
            <a:r>
              <a:rPr lang="en-US" sz="2000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000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예비</a:t>
            </a:r>
            <a:r>
              <a:rPr lang="en-US" sz="2000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, </a:t>
            </a:r>
            <a:r>
              <a:rPr lang="en-US" sz="2000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본인증</a:t>
            </a:r>
            <a:r>
              <a:rPr lang="en-US" sz="2000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000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완료</a:t>
            </a:r>
            <a:r>
              <a:rPr lang="en-US" sz="2000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
</a:t>
            </a:r>
            <a:r>
              <a:rPr lang="en-US" sz="2000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경기도</a:t>
            </a:r>
            <a:r>
              <a:rPr lang="en-US" sz="2000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000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수원시</a:t>
            </a:r>
            <a:r>
              <a:rPr lang="en-US" sz="2000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000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영통구</a:t>
            </a:r>
            <a:r>
              <a:rPr lang="en-US" sz="2000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000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판매시설</a:t>
            </a:r>
            <a:r>
              <a:rPr lang="en-US" sz="2000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000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제로에너지건축물</a:t>
            </a:r>
            <a:r>
              <a:rPr lang="en-US" sz="2000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000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예비</a:t>
            </a:r>
            <a:r>
              <a:rPr lang="en-US" sz="2000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, </a:t>
            </a:r>
            <a:r>
              <a:rPr lang="en-US" sz="2000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본인증</a:t>
            </a:r>
            <a:r>
              <a:rPr lang="en-US" sz="2000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000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완료</a:t>
            </a:r>
            <a:r>
              <a:rPr lang="en-US" sz="2000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
</a:t>
            </a:r>
            <a:r>
              <a:rPr lang="en-US" sz="2000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경기도</a:t>
            </a:r>
            <a:r>
              <a:rPr lang="en-US" sz="2000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000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수원시</a:t>
            </a:r>
            <a:r>
              <a:rPr lang="en-US" sz="2000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000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영통구</a:t>
            </a:r>
            <a:r>
              <a:rPr lang="en-US" sz="2000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000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판매시설</a:t>
            </a:r>
            <a:r>
              <a:rPr lang="en-US" sz="2000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000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건물에너지효율등급</a:t>
            </a:r>
            <a:r>
              <a:rPr lang="en-US" sz="2000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000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예비</a:t>
            </a:r>
            <a:r>
              <a:rPr lang="en-US" sz="2000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, </a:t>
            </a:r>
            <a:r>
              <a:rPr lang="en-US" sz="2000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본인증</a:t>
            </a:r>
            <a:r>
              <a:rPr lang="en-US" sz="2000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000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완료</a:t>
            </a:r>
            <a:r>
              <a:rPr lang="en-US" sz="2000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
</a:t>
            </a:r>
            <a:r>
              <a:rPr lang="en-US" sz="2000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부산광역시</a:t>
            </a:r>
            <a:r>
              <a:rPr lang="en-US" sz="2000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000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동구</a:t>
            </a:r>
            <a:r>
              <a:rPr lang="en-US" sz="2000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000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좌천동</a:t>
            </a:r>
            <a:r>
              <a:rPr lang="en-US" sz="2000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000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근생시설</a:t>
            </a:r>
            <a:r>
              <a:rPr lang="en-US" sz="2000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000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제로에너지건축물</a:t>
            </a:r>
            <a:r>
              <a:rPr lang="en-US" sz="2000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000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예비인증</a:t>
            </a:r>
            <a:r>
              <a:rPr lang="en-US" sz="2000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000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완료</a:t>
            </a:r>
            <a:r>
              <a:rPr lang="en-US" sz="2000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
</a:t>
            </a:r>
            <a:r>
              <a:rPr lang="en-US" sz="2000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부산광역시</a:t>
            </a:r>
            <a:r>
              <a:rPr lang="en-US" sz="2000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000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동구</a:t>
            </a:r>
            <a:r>
              <a:rPr lang="en-US" sz="2000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000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좌천동</a:t>
            </a:r>
            <a:r>
              <a:rPr lang="en-US" sz="2000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000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근생시설</a:t>
            </a:r>
            <a:r>
              <a:rPr lang="en-US" sz="2000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000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건물에너지효율등급</a:t>
            </a:r>
            <a:r>
              <a:rPr lang="en-US" sz="2000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000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예비인증</a:t>
            </a:r>
            <a:r>
              <a:rPr lang="en-US" sz="2000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000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완료</a:t>
            </a:r>
            <a:r>
              <a:rPr lang="en-US" sz="2000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
</a:t>
            </a:r>
            <a:r>
              <a:rPr lang="en-US" sz="2000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부산광역시</a:t>
            </a:r>
            <a:r>
              <a:rPr lang="en-US" sz="2000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000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연제구</a:t>
            </a:r>
            <a:r>
              <a:rPr lang="en-US" sz="2000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000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연산동</a:t>
            </a:r>
            <a:r>
              <a:rPr lang="en-US" sz="2000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000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업무시설</a:t>
            </a:r>
            <a:r>
              <a:rPr lang="en-US" sz="2000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000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제로에너지건축물</a:t>
            </a:r>
            <a:r>
              <a:rPr lang="en-US" sz="2000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000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예비인증</a:t>
            </a:r>
            <a:r>
              <a:rPr lang="en-US" sz="2000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000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완료</a:t>
            </a:r>
            <a:r>
              <a:rPr lang="en-US" sz="2000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
</a:t>
            </a:r>
            <a:r>
              <a:rPr lang="en-US" sz="2000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부산광역시</a:t>
            </a:r>
            <a:r>
              <a:rPr lang="en-US" sz="2000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000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연제구</a:t>
            </a:r>
            <a:r>
              <a:rPr lang="en-US" sz="2000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000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연산동</a:t>
            </a:r>
            <a:r>
              <a:rPr lang="en-US" sz="2000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000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업무시설</a:t>
            </a:r>
            <a:r>
              <a:rPr lang="en-US" sz="2000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000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건물에너지효율등급</a:t>
            </a:r>
            <a:r>
              <a:rPr lang="en-US" sz="2000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000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예비인증</a:t>
            </a:r>
            <a:r>
              <a:rPr lang="en-US" sz="2000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000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완료</a:t>
            </a:r>
            <a:r>
              <a:rPr lang="en-US" sz="2000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
</a:t>
            </a:r>
            <a:r>
              <a:rPr lang="en-US" sz="2000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부산광역시</a:t>
            </a:r>
            <a:r>
              <a:rPr lang="en-US" sz="2000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000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연제구</a:t>
            </a:r>
            <a:r>
              <a:rPr lang="en-US" sz="2000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000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연산동</a:t>
            </a:r>
            <a:r>
              <a:rPr lang="en-US" sz="2000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000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업무시설</a:t>
            </a:r>
            <a:r>
              <a:rPr lang="en-US" sz="2000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000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장애물없는</a:t>
            </a:r>
            <a:r>
              <a:rPr lang="en-US" sz="2000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000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생활환경</a:t>
            </a:r>
            <a:r>
              <a:rPr lang="en-US" sz="2000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(BF) </a:t>
            </a:r>
            <a:r>
              <a:rPr lang="en-US" sz="2000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예비인증</a:t>
            </a:r>
            <a:r>
              <a:rPr lang="en-US" sz="2000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000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완료</a:t>
            </a:r>
            <a:r>
              <a:rPr lang="en-US" sz="2000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
</a:t>
            </a:r>
            <a:r>
              <a:rPr lang="en-US" sz="2000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서울특별시</a:t>
            </a:r>
            <a:r>
              <a:rPr lang="en-US" sz="2000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000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강남구</a:t>
            </a:r>
            <a:r>
              <a:rPr lang="en-US" sz="2000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000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역삼동</a:t>
            </a:r>
            <a:r>
              <a:rPr lang="en-US" sz="2000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000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근생시설</a:t>
            </a:r>
            <a:r>
              <a:rPr lang="en-US" sz="2000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000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건물에너지효율등급</a:t>
            </a:r>
            <a:r>
              <a:rPr lang="en-US" sz="2000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000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예비</a:t>
            </a:r>
            <a:r>
              <a:rPr lang="en-US" sz="2000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, </a:t>
            </a:r>
            <a:r>
              <a:rPr lang="en-US" sz="2000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본인증</a:t>
            </a:r>
            <a:r>
              <a:rPr lang="en-US" sz="2000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000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완료</a:t>
            </a:r>
            <a:r>
              <a:rPr lang="en-US" sz="2000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
</a:t>
            </a:r>
            <a:r>
              <a:rPr lang="en-US" sz="2000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서울특별시</a:t>
            </a:r>
            <a:r>
              <a:rPr lang="en-US" sz="2000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000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강남구</a:t>
            </a:r>
            <a:r>
              <a:rPr lang="en-US" sz="2000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000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역삼동</a:t>
            </a:r>
            <a:r>
              <a:rPr lang="en-US" sz="2000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000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근생시설</a:t>
            </a:r>
            <a:r>
              <a:rPr lang="en-US" sz="2000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000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녹색건축</a:t>
            </a:r>
            <a:r>
              <a:rPr lang="en-US" sz="2000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000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예비</a:t>
            </a:r>
            <a:r>
              <a:rPr lang="en-US" sz="2000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, </a:t>
            </a:r>
            <a:r>
              <a:rPr lang="en-US" sz="2000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본인증</a:t>
            </a:r>
            <a:r>
              <a:rPr lang="en-US" sz="2000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000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완료</a:t>
            </a:r>
            <a:r>
              <a:rPr lang="en-US" sz="2000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
</a:t>
            </a:r>
            <a:r>
              <a:rPr lang="en-US" sz="2000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서울특별시</a:t>
            </a:r>
            <a:r>
              <a:rPr lang="en-US" sz="2000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000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강남구</a:t>
            </a:r>
            <a:r>
              <a:rPr lang="en-US" sz="2000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000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삼성동</a:t>
            </a:r>
            <a:r>
              <a:rPr lang="en-US" sz="2000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000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근생시설</a:t>
            </a:r>
            <a:r>
              <a:rPr lang="en-US" sz="2000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000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제로에너지건축물</a:t>
            </a:r>
            <a:r>
              <a:rPr lang="en-US" sz="2000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000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예비</a:t>
            </a:r>
            <a:r>
              <a:rPr lang="en-US" sz="2000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, </a:t>
            </a:r>
            <a:r>
              <a:rPr lang="en-US" sz="2000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본인증</a:t>
            </a:r>
            <a:r>
              <a:rPr lang="en-US" sz="2000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000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완료</a:t>
            </a:r>
            <a:r>
              <a:rPr lang="en-US" sz="2000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
</a:t>
            </a:r>
            <a:r>
              <a:rPr lang="en-US" sz="2000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서울특별시</a:t>
            </a:r>
            <a:r>
              <a:rPr lang="en-US" sz="2000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000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강남구</a:t>
            </a:r>
            <a:r>
              <a:rPr lang="en-US" sz="2000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000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삼성동</a:t>
            </a:r>
            <a:r>
              <a:rPr lang="en-US" sz="2000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000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근생시설</a:t>
            </a:r>
            <a:r>
              <a:rPr lang="en-US" sz="2000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000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건물에너지효율등급</a:t>
            </a:r>
            <a:r>
              <a:rPr lang="en-US" sz="2000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000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예비</a:t>
            </a:r>
            <a:r>
              <a:rPr lang="en-US" sz="2000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, </a:t>
            </a:r>
            <a:r>
              <a:rPr lang="en-US" sz="2000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본인증</a:t>
            </a:r>
            <a:r>
              <a:rPr lang="en-US" sz="2000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000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완료</a:t>
            </a:r>
            <a:r>
              <a:rPr lang="en-US" sz="2000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
</a:t>
            </a:r>
            <a:r>
              <a:rPr lang="en-US" sz="2000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서울특별시</a:t>
            </a:r>
            <a:r>
              <a:rPr lang="en-US" sz="2000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000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강남구</a:t>
            </a:r>
            <a:r>
              <a:rPr lang="en-US" sz="2000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000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삼성동</a:t>
            </a:r>
            <a:r>
              <a:rPr lang="en-US" sz="2000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000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근생시설</a:t>
            </a:r>
            <a:r>
              <a:rPr lang="en-US" sz="2000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000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녹색건축</a:t>
            </a:r>
            <a:r>
              <a:rPr lang="en-US" sz="2000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000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예비</a:t>
            </a:r>
            <a:r>
              <a:rPr lang="en-US" sz="2000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, </a:t>
            </a:r>
            <a:r>
              <a:rPr lang="en-US" sz="2000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본인증</a:t>
            </a:r>
            <a:r>
              <a:rPr lang="en-US" sz="2000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000" b="0" i="0" u="none" strike="noStrike" dirty="0" err="1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완료</a:t>
            </a:r>
            <a:r>
              <a:rPr lang="en-US" sz="2000" b="0" i="0" u="none" strike="noStrike" dirty="0">
                <a:solidFill>
                  <a:srgbClr val="7B8288"/>
                </a:solidFill>
                <a:latin typeface="Pretendard Regular"/>
                <a:ea typeface="Pretendard Regular"/>
                <a:cs typeface="Pretendard Regular"/>
              </a:rPr>
              <a:t>
</a:t>
            </a:r>
          </a:p>
        </p:txBody>
      </p:sp>
      <p:pic>
        <p:nvPicPr>
          <p:cNvPr id="24" name="그래픽 23">
            <a:extLst>
              <a:ext uri="{FF2B5EF4-FFF2-40B4-BE49-F238E27FC236}">
                <a16:creationId xmlns:a16="http://schemas.microsoft.com/office/drawing/2014/main" id="{ABFD6CD6-FDBF-5D8F-4966-47589D8ECA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23330" y="838199"/>
            <a:ext cx="3136910" cy="330201"/>
          </a:xfrm>
          <a:prstGeom prst="rect">
            <a:avLst/>
          </a:prstGeom>
        </p:spPr>
      </p:pic>
      <p:sp>
        <p:nvSpPr>
          <p:cNvPr id="25" name="TextBox 15">
            <a:extLst>
              <a:ext uri="{FF2B5EF4-FFF2-40B4-BE49-F238E27FC236}">
                <a16:creationId xmlns:a16="http://schemas.microsoft.com/office/drawing/2014/main" id="{084DA1E4-9FB7-9976-4314-0F07F6DB53FB}"/>
              </a:ext>
            </a:extLst>
          </p:cNvPr>
          <p:cNvSpPr txBox="1"/>
          <p:nvPr/>
        </p:nvSpPr>
        <p:spPr>
          <a:xfrm>
            <a:off x="1310640" y="1435100"/>
            <a:ext cx="6299200" cy="542639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24499"/>
              </a:lnSpc>
            </a:pPr>
            <a:r>
              <a:rPr lang="ko-KR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 Regular"/>
                <a:ea typeface="Pretendard Regular"/>
                <a:cs typeface="Pretendard Regular"/>
              </a:rPr>
              <a:t>수행기관 역량 및 실적</a:t>
            </a:r>
            <a:endParaRPr lang="en-US" sz="2800" i="0" u="none" strike="noStrike" dirty="0">
              <a:solidFill>
                <a:schemeClr val="tx1">
                  <a:lumMod val="50000"/>
                  <a:lumOff val="50000"/>
                </a:schemeClr>
              </a:solidFill>
              <a:latin typeface="Pretendard Regular"/>
              <a:ea typeface="Pretendard Regular"/>
              <a:cs typeface="Pretendard Regular"/>
            </a:endParaRPr>
          </a:p>
        </p:txBody>
      </p:sp>
      <p:sp>
        <p:nvSpPr>
          <p:cNvPr id="28" name="TextBox 7">
            <a:extLst>
              <a:ext uri="{FF2B5EF4-FFF2-40B4-BE49-F238E27FC236}">
                <a16:creationId xmlns:a16="http://schemas.microsoft.com/office/drawing/2014/main" id="{6E879AA9-B599-D8BD-CE08-208B5E5ED29C}"/>
              </a:ext>
            </a:extLst>
          </p:cNvPr>
          <p:cNvSpPr txBox="1"/>
          <p:nvPr/>
        </p:nvSpPr>
        <p:spPr>
          <a:xfrm>
            <a:off x="1236436" y="2201283"/>
            <a:ext cx="15113000" cy="558175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>
              <a:lnSpc>
                <a:spcPct val="116199"/>
              </a:lnSpc>
            </a:pPr>
            <a:r>
              <a:rPr lang="en-US" altLang="ko-KR" sz="3200" b="1" dirty="0" err="1">
                <a:solidFill>
                  <a:srgbClr val="1F1F1F"/>
                </a:solidFill>
                <a:latin typeface="Pretendard Bold" panose="02000803000000020004" pitchFamily="2" charset="-127"/>
                <a:ea typeface="Pretendard Bold" panose="02000803000000020004" pitchFamily="2" charset="-127"/>
                <a:cs typeface="Pretendard Bold" panose="02000803000000020004" pitchFamily="2" charset="-127"/>
              </a:rPr>
              <a:t>디어그린은</a:t>
            </a:r>
            <a:r>
              <a:rPr lang="en-US" altLang="ko-KR" sz="3200" b="1" dirty="0">
                <a:solidFill>
                  <a:srgbClr val="1F1F1F"/>
                </a:solidFill>
                <a:latin typeface="Pretendard Bold" panose="02000803000000020004" pitchFamily="2" charset="-127"/>
                <a:ea typeface="Pretendard Bold" panose="02000803000000020004" pitchFamily="2" charset="-127"/>
                <a:cs typeface="Pretendard Bold" panose="02000803000000020004" pitchFamily="2" charset="-127"/>
              </a:rPr>
              <a:t> </a:t>
            </a:r>
            <a:r>
              <a:rPr lang="en-US" altLang="ko-KR" sz="3200" b="1" dirty="0" err="1">
                <a:solidFill>
                  <a:srgbClr val="1F1F1F"/>
                </a:solidFill>
                <a:latin typeface="Pretendard Bold" panose="02000803000000020004" pitchFamily="2" charset="-127"/>
                <a:ea typeface="Pretendard Bold" panose="02000803000000020004" pitchFamily="2" charset="-127"/>
                <a:cs typeface="Pretendard Bold" panose="02000803000000020004" pitchFamily="2" charset="-127"/>
              </a:rPr>
              <a:t>친환경</a:t>
            </a:r>
            <a:r>
              <a:rPr lang="en-US" altLang="ko-KR" sz="3200" b="1" dirty="0">
                <a:solidFill>
                  <a:srgbClr val="1F1F1F"/>
                </a:solidFill>
                <a:latin typeface="Pretendard Bold" panose="02000803000000020004" pitchFamily="2" charset="-127"/>
                <a:ea typeface="Pretendard Bold" panose="02000803000000020004" pitchFamily="2" charset="-127"/>
                <a:cs typeface="Pretendard Bold" panose="02000803000000020004" pitchFamily="2" charset="-127"/>
              </a:rPr>
              <a:t> </a:t>
            </a:r>
            <a:r>
              <a:rPr lang="en-US" altLang="ko-KR" sz="3200" b="1" dirty="0" err="1">
                <a:solidFill>
                  <a:srgbClr val="1F1F1F"/>
                </a:solidFill>
                <a:latin typeface="Pretendard Bold" panose="02000803000000020004" pitchFamily="2" charset="-127"/>
                <a:ea typeface="Pretendard Bold" panose="02000803000000020004" pitchFamily="2" charset="-127"/>
                <a:cs typeface="Pretendard Bold" panose="02000803000000020004" pitchFamily="2" charset="-127"/>
              </a:rPr>
              <a:t>건축·에너지·인증</a:t>
            </a:r>
            <a:r>
              <a:rPr lang="en-US" altLang="ko-KR" sz="3200" b="1" dirty="0">
                <a:solidFill>
                  <a:srgbClr val="1F1F1F"/>
                </a:solidFill>
                <a:latin typeface="Pretendard Bold" panose="02000803000000020004" pitchFamily="2" charset="-127"/>
                <a:ea typeface="Pretendard Bold" panose="02000803000000020004" pitchFamily="2" charset="-127"/>
                <a:cs typeface="Pretendard Bold" panose="02000803000000020004" pitchFamily="2" charset="-127"/>
              </a:rPr>
              <a:t> </a:t>
            </a:r>
            <a:r>
              <a:rPr lang="en-US" altLang="ko-KR" sz="3200" b="1" dirty="0" err="1">
                <a:solidFill>
                  <a:srgbClr val="1F1F1F"/>
                </a:solidFill>
                <a:latin typeface="Pretendard Bold" panose="02000803000000020004" pitchFamily="2" charset="-127"/>
                <a:ea typeface="Pretendard Bold" panose="02000803000000020004" pitchFamily="2" charset="-127"/>
                <a:cs typeface="Pretendard Bold" panose="02000803000000020004" pitchFamily="2" charset="-127"/>
              </a:rPr>
              <a:t>업무</a:t>
            </a:r>
            <a:r>
              <a:rPr lang="en-US" altLang="ko-KR" sz="3200" b="1" dirty="0">
                <a:solidFill>
                  <a:srgbClr val="1F1F1F"/>
                </a:solidFill>
                <a:latin typeface="Pretendard Bold" panose="02000803000000020004" pitchFamily="2" charset="-127"/>
                <a:ea typeface="Pretendard Bold" panose="02000803000000020004" pitchFamily="2" charset="-127"/>
                <a:cs typeface="Pretendard Bold" panose="02000803000000020004" pitchFamily="2" charset="-127"/>
              </a:rPr>
              <a:t> </a:t>
            </a:r>
            <a:r>
              <a:rPr lang="en-US" altLang="ko-KR" sz="3200" b="1" dirty="0" err="1">
                <a:solidFill>
                  <a:srgbClr val="1F1F1F"/>
                </a:solidFill>
                <a:latin typeface="Pretendard Bold" panose="02000803000000020004" pitchFamily="2" charset="-127"/>
                <a:ea typeface="Pretendard Bold" panose="02000803000000020004" pitchFamily="2" charset="-127"/>
                <a:cs typeface="Pretendard Bold" panose="02000803000000020004" pitchFamily="2" charset="-127"/>
              </a:rPr>
              <a:t>전반을</a:t>
            </a:r>
            <a:r>
              <a:rPr lang="en-US" altLang="ko-KR" sz="3200" b="1" dirty="0">
                <a:solidFill>
                  <a:srgbClr val="1F1F1F"/>
                </a:solidFill>
                <a:latin typeface="Pretendard Bold" panose="02000803000000020004" pitchFamily="2" charset="-127"/>
                <a:ea typeface="Pretendard Bold" panose="02000803000000020004" pitchFamily="2" charset="-127"/>
                <a:cs typeface="Pretendard Bold" panose="02000803000000020004" pitchFamily="2" charset="-127"/>
              </a:rPr>
              <a:t> </a:t>
            </a:r>
            <a:r>
              <a:rPr lang="en-US" altLang="ko-KR" sz="3200" b="1" dirty="0" err="1">
                <a:solidFill>
                  <a:srgbClr val="1F1F1F"/>
                </a:solidFill>
                <a:latin typeface="Pretendard Bold" panose="02000803000000020004" pitchFamily="2" charset="-127"/>
                <a:ea typeface="Pretendard Bold" panose="02000803000000020004" pitchFamily="2" charset="-127"/>
                <a:cs typeface="Pretendard Bold" panose="02000803000000020004" pitchFamily="2" charset="-127"/>
              </a:rPr>
              <a:t>기술</a:t>
            </a:r>
            <a:r>
              <a:rPr lang="en-US" altLang="ko-KR" sz="3200" b="1" dirty="0">
                <a:solidFill>
                  <a:srgbClr val="1F1F1F"/>
                </a:solidFill>
                <a:latin typeface="Pretendard Bold" panose="02000803000000020004" pitchFamily="2" charset="-127"/>
                <a:ea typeface="Pretendard Bold" panose="02000803000000020004" pitchFamily="2" charset="-127"/>
                <a:cs typeface="Pretendard Bold" panose="02000803000000020004" pitchFamily="2" charset="-127"/>
              </a:rPr>
              <a:t> </a:t>
            </a:r>
            <a:r>
              <a:rPr lang="en-US" altLang="ko-KR" sz="3200" b="1" dirty="0" err="1">
                <a:solidFill>
                  <a:srgbClr val="1F1F1F"/>
                </a:solidFill>
                <a:latin typeface="Pretendard Bold" panose="02000803000000020004" pitchFamily="2" charset="-127"/>
                <a:ea typeface="Pretendard Bold" panose="02000803000000020004" pitchFamily="2" charset="-127"/>
                <a:cs typeface="Pretendard Bold" panose="02000803000000020004" pitchFamily="2" charset="-127"/>
              </a:rPr>
              <a:t>자산으로</a:t>
            </a:r>
            <a:r>
              <a:rPr lang="en-US" altLang="ko-KR" sz="3200" b="1" dirty="0">
                <a:solidFill>
                  <a:srgbClr val="1F1F1F"/>
                </a:solidFill>
                <a:latin typeface="Pretendard Bold" panose="02000803000000020004" pitchFamily="2" charset="-127"/>
                <a:ea typeface="Pretendard Bold" panose="02000803000000020004" pitchFamily="2" charset="-127"/>
                <a:cs typeface="Pretendard Bold" panose="02000803000000020004" pitchFamily="2" charset="-127"/>
              </a:rPr>
              <a:t> </a:t>
            </a:r>
            <a:r>
              <a:rPr lang="en-US" altLang="ko-KR" sz="3200" b="1" dirty="0" err="1">
                <a:solidFill>
                  <a:srgbClr val="1F1F1F"/>
                </a:solidFill>
                <a:latin typeface="Pretendard Bold" panose="02000803000000020004" pitchFamily="2" charset="-127"/>
                <a:ea typeface="Pretendard Bold" panose="02000803000000020004" pitchFamily="2" charset="-127"/>
                <a:cs typeface="Pretendard Bold" panose="02000803000000020004" pitchFamily="2" charset="-127"/>
              </a:rPr>
              <a:t>구조화한</a:t>
            </a:r>
            <a:r>
              <a:rPr lang="en-US" altLang="ko-KR" sz="3200" b="1" dirty="0">
                <a:solidFill>
                  <a:srgbClr val="1F1F1F"/>
                </a:solidFill>
                <a:latin typeface="Pretendard Bold" panose="02000803000000020004" pitchFamily="2" charset="-127"/>
                <a:ea typeface="Pretendard Bold" panose="02000803000000020004" pitchFamily="2" charset="-127"/>
                <a:cs typeface="Pretendard Bold" panose="02000803000000020004" pitchFamily="2" charset="-127"/>
              </a:rPr>
              <a:t> </a:t>
            </a:r>
            <a:r>
              <a:rPr lang="en-US" altLang="ko-KR" sz="3200" b="1" dirty="0" err="1">
                <a:solidFill>
                  <a:srgbClr val="1F1F1F"/>
                </a:solidFill>
                <a:latin typeface="Pretendard Bold" panose="02000803000000020004" pitchFamily="2" charset="-127"/>
                <a:ea typeface="Pretendard Bold" panose="02000803000000020004" pitchFamily="2" charset="-127"/>
                <a:cs typeface="Pretendard Bold" panose="02000803000000020004" pitchFamily="2" charset="-127"/>
              </a:rPr>
              <a:t>수행</a:t>
            </a:r>
            <a:r>
              <a:rPr lang="en-US" altLang="ko-KR" sz="3200" b="1" dirty="0">
                <a:solidFill>
                  <a:srgbClr val="1F1F1F"/>
                </a:solidFill>
                <a:latin typeface="Pretendard Bold" panose="02000803000000020004" pitchFamily="2" charset="-127"/>
                <a:ea typeface="Pretendard Bold" panose="02000803000000020004" pitchFamily="2" charset="-127"/>
                <a:cs typeface="Pretendard Bold" panose="02000803000000020004" pitchFamily="2" charset="-127"/>
              </a:rPr>
              <a:t> </a:t>
            </a:r>
            <a:r>
              <a:rPr lang="en-US" altLang="ko-KR" sz="3200" b="1" dirty="0" err="1">
                <a:solidFill>
                  <a:srgbClr val="1F1F1F"/>
                </a:solidFill>
                <a:latin typeface="Pretendard Bold" panose="02000803000000020004" pitchFamily="2" charset="-127"/>
                <a:ea typeface="Pretendard Bold" panose="02000803000000020004" pitchFamily="2" charset="-127"/>
                <a:cs typeface="Pretendard Bold" panose="02000803000000020004" pitchFamily="2" charset="-127"/>
              </a:rPr>
              <a:t>기관입니다</a:t>
            </a:r>
            <a:r>
              <a:rPr lang="en-US" altLang="ko-KR" sz="3200" b="1" dirty="0">
                <a:solidFill>
                  <a:srgbClr val="1F1F1F"/>
                </a:solidFill>
                <a:latin typeface="Pretendard Bold" panose="02000803000000020004" pitchFamily="2" charset="-127"/>
                <a:ea typeface="Pretendard Bold" panose="02000803000000020004" pitchFamily="2" charset="-127"/>
                <a:cs typeface="Pretendard Bold" panose="02000803000000020004" pitchFamily="2" charset="-127"/>
              </a:rPr>
              <a:t>.</a:t>
            </a:r>
          </a:p>
        </p:txBody>
      </p:sp>
      <p:sp>
        <p:nvSpPr>
          <p:cNvPr id="34" name="TextBox 11">
            <a:extLst>
              <a:ext uri="{FF2B5EF4-FFF2-40B4-BE49-F238E27FC236}">
                <a16:creationId xmlns:a16="http://schemas.microsoft.com/office/drawing/2014/main" id="{637C9B53-E28C-ACCD-9748-75D73E4C677C}"/>
              </a:ext>
            </a:extLst>
          </p:cNvPr>
          <p:cNvSpPr txBox="1"/>
          <p:nvPr/>
        </p:nvSpPr>
        <p:spPr>
          <a:xfrm>
            <a:off x="11277835" y="5553838"/>
            <a:ext cx="8698409" cy="19431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24499"/>
              </a:lnSpc>
            </a:pPr>
            <a:r>
              <a:rPr lang="en-US" sz="2400" b="0" i="0" u="none" strike="noStrike" dirty="0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• </a:t>
            </a:r>
            <a:r>
              <a:rPr lang="en-US" sz="2400" b="0" i="0" u="none" strike="noStrike" dirty="0" err="1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친환경</a:t>
            </a:r>
            <a:r>
              <a:rPr lang="en-US" sz="2400" b="0" i="0" u="none" strike="noStrike" dirty="0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400" b="0" i="0" u="none" strike="noStrike" dirty="0" err="1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건축</a:t>
            </a:r>
            <a:r>
              <a:rPr lang="en-US" sz="2400" b="0" i="0" u="none" strike="noStrike" dirty="0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400" b="0" i="0" u="none" strike="noStrike" dirty="0" err="1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설계·인증을</a:t>
            </a:r>
            <a:r>
              <a:rPr lang="en-US" sz="2400" b="0" i="0" u="none" strike="noStrike" dirty="0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400" b="0" i="0" u="none" strike="noStrike" dirty="0" err="1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위한</a:t>
            </a:r>
            <a:r>
              <a:rPr lang="en-US" sz="2400" b="0" i="0" u="none" strike="noStrike" dirty="0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400" b="0" i="0" u="none" strike="noStrike" dirty="0" err="1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설계도서</a:t>
            </a:r>
            <a:r>
              <a:rPr lang="en-US" sz="2400" b="0" i="0" u="none" strike="noStrike" dirty="0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400" b="0" i="0" u="none" strike="noStrike" dirty="0" err="1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분석</a:t>
            </a:r>
            <a:r>
              <a:rPr lang="en-US" sz="2400" b="0" i="0" u="none" strike="noStrike" dirty="0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400" b="0" i="0" u="none" strike="noStrike" dirty="0" err="1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시스템</a:t>
            </a:r>
            <a:r>
              <a:rPr lang="en-US" sz="2400" b="0" i="0" u="none" strike="noStrike" dirty="0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
• </a:t>
            </a:r>
            <a:r>
              <a:rPr lang="en-US" sz="2400" b="0" i="0" u="none" strike="noStrike" dirty="0" err="1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제로에너지건축물</a:t>
            </a:r>
            <a:r>
              <a:rPr lang="en-US" sz="2400" b="0" i="0" u="none" strike="noStrike" dirty="0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400" b="0" i="0" u="none" strike="noStrike" dirty="0" err="1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인증을</a:t>
            </a:r>
            <a:r>
              <a:rPr lang="en-US" sz="2400" b="0" i="0" u="none" strike="noStrike" dirty="0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400" b="0" i="0" u="none" strike="noStrike" dirty="0" err="1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위한</a:t>
            </a:r>
            <a:r>
              <a:rPr lang="en-US" sz="2400" b="0" i="0" u="none" strike="noStrike" dirty="0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400" b="0" i="0" u="none" strike="noStrike" dirty="0" err="1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건물</a:t>
            </a:r>
            <a:r>
              <a:rPr lang="en-US" sz="2400" b="0" i="0" u="none" strike="noStrike" dirty="0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400" b="0" i="0" u="none" strike="noStrike" dirty="0" err="1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에너지</a:t>
            </a:r>
            <a:r>
              <a:rPr lang="en-US" sz="2400" b="0" i="0" u="none" strike="noStrike" dirty="0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400" b="0" i="0" u="none" strike="noStrike" dirty="0" err="1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관리</a:t>
            </a:r>
            <a:r>
              <a:rPr lang="en-US" sz="2400" b="0" i="0" u="none" strike="noStrike" dirty="0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400" b="0" i="0" u="none" strike="noStrike" dirty="0" err="1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시스템</a:t>
            </a:r>
            <a:r>
              <a:rPr lang="en-US" sz="2400" b="0" i="0" u="none" strike="noStrike" dirty="0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  </a:t>
            </a:r>
            <a:r>
              <a:rPr lang="en-US" sz="2400" b="0" i="0" u="none" strike="noStrike" dirty="0" err="1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생성</a:t>
            </a:r>
            <a:r>
              <a:rPr lang="en-US" sz="2400" b="0" i="0" u="none" strike="noStrike" dirty="0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400" b="0" i="0" u="none" strike="noStrike" dirty="0" err="1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기술</a:t>
            </a:r>
            <a:r>
              <a:rPr lang="en-US" sz="2400" b="0" i="0" u="none" strike="noStrike" dirty="0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
• </a:t>
            </a:r>
            <a:r>
              <a:rPr lang="en-US" sz="2400" b="0" i="0" u="none" strike="noStrike" dirty="0" err="1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인증</a:t>
            </a:r>
            <a:r>
              <a:rPr lang="en-US" sz="2400" b="0" i="0" u="none" strike="noStrike" dirty="0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400" b="0" i="0" u="none" strike="noStrike" dirty="0" err="1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업무를</a:t>
            </a:r>
            <a:r>
              <a:rPr lang="en-US" sz="2400" b="0" i="0" u="none" strike="noStrike" dirty="0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400" b="0" i="0" u="none" strike="noStrike" dirty="0" err="1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간소화하는</a:t>
            </a:r>
            <a:r>
              <a:rPr lang="en-US" sz="2400" b="0" i="0" u="none" strike="noStrike" dirty="0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400" b="0" i="0" u="none" strike="noStrike" dirty="0" err="1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자동화</a:t>
            </a:r>
            <a:r>
              <a:rPr lang="en-US" sz="2400" b="0" i="0" u="none" strike="noStrike" dirty="0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400" b="0" i="0" u="none" strike="noStrike" dirty="0" err="1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서비스</a:t>
            </a:r>
            <a:r>
              <a:rPr lang="en-US" sz="2400" b="0" i="0" u="none" strike="noStrike" dirty="0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 및 SaaS </a:t>
            </a:r>
            <a:r>
              <a:rPr lang="en-US" sz="2400" b="0" i="0" u="none" strike="noStrike" dirty="0" err="1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솔루션</a:t>
            </a:r>
            <a:r>
              <a:rPr lang="en-US" sz="2400" b="0" i="0" u="none" strike="noStrike" dirty="0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
• </a:t>
            </a:r>
            <a:r>
              <a:rPr lang="en-US" sz="2400" b="0" i="0" u="none" strike="noStrike" dirty="0" err="1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빌드그린</a:t>
            </a:r>
            <a:r>
              <a:rPr lang="en-US" sz="2400" b="0" i="0" u="none" strike="noStrike" dirty="0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(</a:t>
            </a:r>
            <a:r>
              <a:rPr lang="en-US" sz="2400" b="0" i="0" u="none" strike="noStrike" dirty="0" err="1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BuildGreen</a:t>
            </a:r>
            <a:r>
              <a:rPr lang="en-US" sz="2400" b="0" i="0" u="none" strike="noStrike" dirty="0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) </a:t>
            </a:r>
            <a:r>
              <a:rPr lang="en-US" sz="2400" b="0" i="0" u="none" strike="noStrike" dirty="0" err="1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브랜드</a:t>
            </a:r>
            <a:r>
              <a:rPr lang="en-US" sz="2400" b="0" i="0" u="none" strike="noStrike" dirty="0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 및 </a:t>
            </a:r>
            <a:r>
              <a:rPr lang="en-US" sz="2400" b="0" i="0" u="none" strike="noStrike" dirty="0" err="1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관련</a:t>
            </a:r>
            <a:r>
              <a:rPr lang="en-US" sz="2400" b="0" i="0" u="none" strike="noStrike" dirty="0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400" b="0" i="0" u="none" strike="noStrike" dirty="0" err="1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상표권</a:t>
            </a:r>
            <a:r>
              <a:rPr lang="en-US" sz="2400" b="0" i="0" u="none" strike="noStrike" dirty="0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400" b="0" i="0" u="none" strike="noStrike" dirty="0" err="1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보유</a:t>
            </a:r>
            <a:endParaRPr lang="en-US" sz="2400" b="0" i="0" u="none" strike="noStrike" dirty="0">
              <a:solidFill>
                <a:srgbClr val="1F1F1F"/>
              </a:solidFill>
              <a:latin typeface="Pretendard Regular"/>
              <a:ea typeface="Pretendard Regular"/>
              <a:cs typeface="Pretendard Regular"/>
            </a:endParaRPr>
          </a:p>
          <a:p>
            <a:pPr lvl="0" algn="l">
              <a:lnSpc>
                <a:spcPct val="124499"/>
              </a:lnSpc>
            </a:pPr>
            <a:endParaRPr lang="en-US" sz="2400" b="0" i="0" u="none" strike="noStrike" dirty="0">
              <a:solidFill>
                <a:srgbClr val="1F1F1F"/>
              </a:solidFill>
              <a:latin typeface="Pretendard Regular"/>
              <a:ea typeface="Pretendard Regular"/>
              <a:cs typeface="Pretendard Regular"/>
            </a:endParaRPr>
          </a:p>
        </p:txBody>
      </p:sp>
      <p:sp>
        <p:nvSpPr>
          <p:cNvPr id="43" name="자유형: 도형 42">
            <a:extLst>
              <a:ext uri="{FF2B5EF4-FFF2-40B4-BE49-F238E27FC236}">
                <a16:creationId xmlns:a16="http://schemas.microsoft.com/office/drawing/2014/main" id="{03A6A205-673C-0424-98AA-898BB588BF98}"/>
              </a:ext>
            </a:extLst>
          </p:cNvPr>
          <p:cNvSpPr/>
          <p:nvPr/>
        </p:nvSpPr>
        <p:spPr>
          <a:xfrm>
            <a:off x="1255486" y="3202638"/>
            <a:ext cx="8585200" cy="874406"/>
          </a:xfrm>
          <a:custGeom>
            <a:avLst/>
            <a:gdLst>
              <a:gd name="csX0" fmla="*/ 244604 w 6646638"/>
              <a:gd name="csY0" fmla="*/ 0 h 874406"/>
              <a:gd name="csX1" fmla="*/ 6402034 w 6646638"/>
              <a:gd name="csY1" fmla="*/ 0 h 874406"/>
              <a:gd name="csX2" fmla="*/ 6646638 w 6646638"/>
              <a:gd name="csY2" fmla="*/ 244604 h 874406"/>
              <a:gd name="csX3" fmla="*/ 6646638 w 6646638"/>
              <a:gd name="csY3" fmla="*/ 874406 h 874406"/>
              <a:gd name="csX4" fmla="*/ 0 w 6646638"/>
              <a:gd name="csY4" fmla="*/ 874406 h 874406"/>
              <a:gd name="csX5" fmla="*/ 0 w 6646638"/>
              <a:gd name="csY5" fmla="*/ 244604 h 874406"/>
              <a:gd name="csX6" fmla="*/ 244604 w 6646638"/>
              <a:gd name="csY6" fmla="*/ 0 h 87440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6646638" h="874406">
                <a:moveTo>
                  <a:pt x="244604" y="0"/>
                </a:moveTo>
                <a:lnTo>
                  <a:pt x="6402034" y="0"/>
                </a:lnTo>
                <a:cubicBezTo>
                  <a:pt x="6537054" y="0"/>
                  <a:pt x="6646638" y="109584"/>
                  <a:pt x="6646638" y="244604"/>
                </a:cubicBezTo>
                <a:lnTo>
                  <a:pt x="6646638" y="874406"/>
                </a:lnTo>
                <a:lnTo>
                  <a:pt x="0" y="874406"/>
                </a:lnTo>
                <a:lnTo>
                  <a:pt x="0" y="244604"/>
                </a:lnTo>
                <a:cubicBezTo>
                  <a:pt x="0" y="109584"/>
                  <a:pt x="109584" y="0"/>
                  <a:pt x="244604" y="0"/>
                </a:cubicBezTo>
                <a:close/>
              </a:path>
            </a:pathLst>
          </a:custGeom>
          <a:solidFill>
            <a:srgbClr val="548F7A"/>
          </a:solidFill>
          <a:ln w="17409" cap="flat">
            <a:noFill/>
            <a:prstDash val="solid"/>
            <a:miter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67CA278E-56C2-9D1E-D5DC-ACE372EA55FD}"/>
              </a:ext>
            </a:extLst>
          </p:cNvPr>
          <p:cNvSpPr/>
          <p:nvPr/>
        </p:nvSpPr>
        <p:spPr>
          <a:xfrm>
            <a:off x="1255486" y="3202638"/>
            <a:ext cx="8417194" cy="868755"/>
          </a:xfrm>
          <a:prstGeom prst="roundRect">
            <a:avLst/>
          </a:prstGeom>
          <a:solidFill>
            <a:srgbClr val="548F7A"/>
          </a:solidFill>
          <a:ln>
            <a:solidFill>
              <a:srgbClr val="548F7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>
                <a:solidFill>
                  <a:srgbClr val="FFFFFF"/>
                </a:solidFill>
                <a:latin typeface="Pretendard SemiBold"/>
                <a:ea typeface="Pretendard SemiBold"/>
                <a:cs typeface="Pretendard SemiBold"/>
              </a:rPr>
              <a:t>프로젝트 수행 실적</a:t>
            </a:r>
            <a:endParaRPr lang="en-US" altLang="ko-KR" sz="2800" dirty="0">
              <a:solidFill>
                <a:srgbClr val="FFFFFF"/>
              </a:solidFill>
              <a:latin typeface="Pretendard SemiBold"/>
              <a:ea typeface="Pretendard SemiBold"/>
              <a:cs typeface="Pretendard SemiBold"/>
            </a:endParaRPr>
          </a:p>
        </p:txBody>
      </p:sp>
      <p:pic>
        <p:nvPicPr>
          <p:cNvPr id="45" name="Picture 19">
            <a:extLst>
              <a:ext uri="{FF2B5EF4-FFF2-40B4-BE49-F238E27FC236}">
                <a16:creationId xmlns:a16="http://schemas.microsoft.com/office/drawing/2014/main" id="{9D2FEC3A-11AA-9143-7AF6-33D828165A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9200" y="-2040538"/>
            <a:ext cx="3976378" cy="25400"/>
          </a:xfrm>
          <a:prstGeom prst="rect">
            <a:avLst/>
          </a:prstGeom>
        </p:spPr>
      </p:pic>
      <p:sp>
        <p:nvSpPr>
          <p:cNvPr id="50" name="자유형: 도형 49">
            <a:extLst>
              <a:ext uri="{FF2B5EF4-FFF2-40B4-BE49-F238E27FC236}">
                <a16:creationId xmlns:a16="http://schemas.microsoft.com/office/drawing/2014/main" id="{42332DB6-5C26-31C7-CCFD-29CAA5659BE5}"/>
              </a:ext>
            </a:extLst>
          </p:cNvPr>
          <p:cNvSpPr/>
          <p:nvPr/>
        </p:nvSpPr>
        <p:spPr>
          <a:xfrm rot="16200000">
            <a:off x="8234324" y="5386677"/>
            <a:ext cx="4789761" cy="382391"/>
          </a:xfrm>
          <a:custGeom>
            <a:avLst/>
            <a:gdLst>
              <a:gd name="csX0" fmla="*/ 244604 w 6646638"/>
              <a:gd name="csY0" fmla="*/ 0 h 874406"/>
              <a:gd name="csX1" fmla="*/ 6402034 w 6646638"/>
              <a:gd name="csY1" fmla="*/ 0 h 874406"/>
              <a:gd name="csX2" fmla="*/ 6646638 w 6646638"/>
              <a:gd name="csY2" fmla="*/ 244604 h 874406"/>
              <a:gd name="csX3" fmla="*/ 6646638 w 6646638"/>
              <a:gd name="csY3" fmla="*/ 874406 h 874406"/>
              <a:gd name="csX4" fmla="*/ 0 w 6646638"/>
              <a:gd name="csY4" fmla="*/ 874406 h 874406"/>
              <a:gd name="csX5" fmla="*/ 0 w 6646638"/>
              <a:gd name="csY5" fmla="*/ 244604 h 874406"/>
              <a:gd name="csX6" fmla="*/ 244604 w 6646638"/>
              <a:gd name="csY6" fmla="*/ 0 h 87440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6646638" h="874406">
                <a:moveTo>
                  <a:pt x="244604" y="0"/>
                </a:moveTo>
                <a:lnTo>
                  <a:pt x="6402034" y="0"/>
                </a:lnTo>
                <a:cubicBezTo>
                  <a:pt x="6537054" y="0"/>
                  <a:pt x="6646638" y="109584"/>
                  <a:pt x="6646638" y="244604"/>
                </a:cubicBezTo>
                <a:lnTo>
                  <a:pt x="6646638" y="874406"/>
                </a:lnTo>
                <a:lnTo>
                  <a:pt x="0" y="874406"/>
                </a:lnTo>
                <a:lnTo>
                  <a:pt x="0" y="244604"/>
                </a:lnTo>
                <a:cubicBezTo>
                  <a:pt x="0" y="109584"/>
                  <a:pt x="109584" y="0"/>
                  <a:pt x="244604" y="0"/>
                </a:cubicBezTo>
                <a:close/>
              </a:path>
            </a:pathLst>
          </a:custGeom>
          <a:solidFill>
            <a:srgbClr val="548F7A"/>
          </a:solidFill>
          <a:ln w="17409" cap="flat">
            <a:noFill/>
            <a:prstDash val="solid"/>
            <a:miter/>
          </a:ln>
        </p:spPr>
        <p:txBody>
          <a:bodyPr/>
          <a:lstStyle/>
          <a:p>
            <a:endParaRPr lang="ko-KR" altLang="en-US"/>
          </a:p>
        </p:txBody>
      </p:sp>
      <p:pic>
        <p:nvPicPr>
          <p:cNvPr id="53" name="Picture 3">
            <a:extLst>
              <a:ext uri="{FF2B5EF4-FFF2-40B4-BE49-F238E27FC236}">
                <a16:creationId xmlns:a16="http://schemas.microsoft.com/office/drawing/2014/main" id="{FAAF0127-4DE6-939A-E6F8-5161A211E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6592" y="8480693"/>
            <a:ext cx="12162064" cy="4483635"/>
          </a:xfrm>
          <a:prstGeom prst="rect">
            <a:avLst/>
          </a:prstGeom>
          <a:effectLst>
            <a:outerShdw blurRad="322004" dist="309619" dir="2700000">
              <a:srgbClr val="1F1F1F">
                <a:alpha val="15000"/>
              </a:srgbClr>
            </a:outerShdw>
          </a:effectLst>
        </p:spPr>
      </p:pic>
      <p:sp>
        <p:nvSpPr>
          <p:cNvPr id="54" name="TextBox 10">
            <a:extLst>
              <a:ext uri="{FF2B5EF4-FFF2-40B4-BE49-F238E27FC236}">
                <a16:creationId xmlns:a16="http://schemas.microsoft.com/office/drawing/2014/main" id="{5F284FEA-DEB6-935C-44BC-DFAF201C6785}"/>
              </a:ext>
            </a:extLst>
          </p:cNvPr>
          <p:cNvSpPr txBox="1"/>
          <p:nvPr/>
        </p:nvSpPr>
        <p:spPr>
          <a:xfrm>
            <a:off x="11277835" y="9072772"/>
            <a:ext cx="5994400" cy="5461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ko-KR" altLang="en-US" sz="3066" b="0" i="0" u="none" strike="noStrike" dirty="0">
                <a:latin typeface="Pretendard SemiBold"/>
                <a:ea typeface="Pretendard SemiBold"/>
                <a:cs typeface="Pretendard SemiBold"/>
              </a:rPr>
              <a:t>진입장벽 및 차별성</a:t>
            </a:r>
            <a:endParaRPr lang="en-US" sz="3066" b="0" i="0" u="none" strike="noStrike" dirty="0">
              <a:latin typeface="Pretendard SemiBold"/>
              <a:ea typeface="Pretendard SemiBold"/>
              <a:cs typeface="Pretendard SemiBold"/>
            </a:endParaRPr>
          </a:p>
        </p:txBody>
      </p:sp>
      <p:sp>
        <p:nvSpPr>
          <p:cNvPr id="55" name="TextBox 11">
            <a:extLst>
              <a:ext uri="{FF2B5EF4-FFF2-40B4-BE49-F238E27FC236}">
                <a16:creationId xmlns:a16="http://schemas.microsoft.com/office/drawing/2014/main" id="{23E35375-1569-1BFA-0901-8398E4B97773}"/>
              </a:ext>
            </a:extLst>
          </p:cNvPr>
          <p:cNvSpPr txBox="1"/>
          <p:nvPr/>
        </p:nvSpPr>
        <p:spPr>
          <a:xfrm>
            <a:off x="11277835" y="9771272"/>
            <a:ext cx="10045700" cy="968515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>
              <a:lnSpc>
                <a:spcPct val="124499"/>
              </a:lnSpc>
            </a:pPr>
            <a:r>
              <a:rPr lang="en-US" altLang="ko-KR" sz="2400" dirty="0" err="1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경쟁사가</a:t>
            </a:r>
            <a:r>
              <a:rPr lang="en-US" altLang="ko-KR" sz="2400" dirty="0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altLang="ko-KR" sz="2400" dirty="0" err="1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동일한</a:t>
            </a:r>
            <a:r>
              <a:rPr lang="en-US" altLang="ko-KR" sz="2400" dirty="0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altLang="ko-KR" sz="2400" dirty="0" err="1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수준의</a:t>
            </a:r>
            <a:r>
              <a:rPr lang="en-US" altLang="ko-KR" sz="2400" dirty="0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altLang="ko-KR" sz="2400" dirty="0" err="1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수행</a:t>
            </a:r>
            <a:r>
              <a:rPr lang="en-US" altLang="ko-KR" sz="2400" dirty="0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altLang="ko-KR" sz="2400" dirty="0" err="1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구조를</a:t>
            </a:r>
            <a:r>
              <a:rPr lang="en-US" altLang="ko-KR" sz="2400" dirty="0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altLang="ko-KR" sz="2400" dirty="0" err="1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구축하기</a:t>
            </a:r>
            <a:r>
              <a:rPr lang="en-US" altLang="ko-KR" sz="2400" dirty="0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altLang="ko-KR" sz="2400" dirty="0" err="1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위해서는</a:t>
            </a:r>
            <a:r>
              <a:rPr lang="en-US" altLang="ko-KR" sz="2400" dirty="0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altLang="ko-KR" sz="2400" dirty="0" err="1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장기간의</a:t>
            </a:r>
            <a:r>
              <a:rPr lang="en-US" altLang="ko-KR" sz="2400" dirty="0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altLang="ko-KR" sz="2400" dirty="0" err="1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실무</a:t>
            </a:r>
            <a:r>
              <a:rPr lang="en-US" altLang="ko-KR" sz="2400" dirty="0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altLang="ko-KR" sz="2400" dirty="0" err="1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경험과</a:t>
            </a:r>
            <a:endParaRPr lang="en-US" altLang="ko-KR" sz="2400" dirty="0">
              <a:solidFill>
                <a:srgbClr val="1F1F1F"/>
              </a:solidFill>
              <a:latin typeface="Pretendard Regular"/>
              <a:ea typeface="Pretendard Regular"/>
              <a:cs typeface="Pretendard Regular"/>
            </a:endParaRPr>
          </a:p>
          <a:p>
            <a:pPr lvl="0">
              <a:lnSpc>
                <a:spcPct val="124499"/>
              </a:lnSpc>
            </a:pPr>
            <a:r>
              <a:rPr lang="en-US" altLang="ko-KR" sz="2400" dirty="0" err="1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다수의</a:t>
            </a:r>
            <a:r>
              <a:rPr lang="en-US" altLang="ko-KR" sz="2400" dirty="0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altLang="ko-KR" sz="2400" dirty="0" err="1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공공</a:t>
            </a:r>
            <a:r>
              <a:rPr lang="en-US" altLang="ko-KR" sz="2400" dirty="0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altLang="ko-KR" sz="2400" dirty="0" err="1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프로젝트</a:t>
            </a:r>
            <a:r>
              <a:rPr lang="en-US" altLang="ko-KR" sz="2400" dirty="0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altLang="ko-KR" sz="2400" dirty="0" err="1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축적</a:t>
            </a:r>
            <a:r>
              <a:rPr lang="en-US" altLang="ko-KR" sz="2400" dirty="0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, </a:t>
            </a:r>
            <a:r>
              <a:rPr lang="en-US" altLang="ko-KR" sz="2400" dirty="0" err="1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그리고</a:t>
            </a:r>
            <a:r>
              <a:rPr lang="en-US" altLang="ko-KR" sz="2400" dirty="0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altLang="ko-KR" sz="2400" dirty="0" err="1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기술</a:t>
            </a:r>
            <a:r>
              <a:rPr lang="en-US" altLang="ko-KR" sz="2400" dirty="0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altLang="ko-KR" sz="2400" dirty="0" err="1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자산</a:t>
            </a:r>
            <a:r>
              <a:rPr lang="en-US" altLang="ko-KR" sz="2400" dirty="0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altLang="ko-KR" sz="2400" dirty="0" err="1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확보가</a:t>
            </a:r>
            <a:r>
              <a:rPr lang="en-US" altLang="ko-KR" sz="2400" dirty="0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altLang="ko-KR" sz="2400" dirty="0" err="1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필요합니다</a:t>
            </a:r>
            <a:r>
              <a:rPr lang="en-US" altLang="ko-KR" sz="2400" dirty="0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.</a:t>
            </a:r>
          </a:p>
        </p:txBody>
      </p:sp>
      <p:sp>
        <p:nvSpPr>
          <p:cNvPr id="56" name="TextBox 11">
            <a:extLst>
              <a:ext uri="{FF2B5EF4-FFF2-40B4-BE49-F238E27FC236}">
                <a16:creationId xmlns:a16="http://schemas.microsoft.com/office/drawing/2014/main" id="{F0AB445F-9334-A8C2-78FF-3ED4E2DC4873}"/>
              </a:ext>
            </a:extLst>
          </p:cNvPr>
          <p:cNvSpPr txBox="1"/>
          <p:nvPr/>
        </p:nvSpPr>
        <p:spPr>
          <a:xfrm>
            <a:off x="11310676" y="10873451"/>
            <a:ext cx="8698409" cy="1369439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>
              <a:lnSpc>
                <a:spcPct val="124499"/>
              </a:lnSpc>
            </a:pPr>
            <a:r>
              <a:rPr lang="en-US" altLang="ko-KR" sz="2400" dirty="0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• </a:t>
            </a:r>
            <a:r>
              <a:rPr lang="en-US" altLang="ko-KR" sz="2400" dirty="0" err="1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설계·에너지</a:t>
            </a:r>
            <a:r>
              <a:rPr lang="en-US" altLang="ko-KR" sz="2400" dirty="0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altLang="ko-KR" sz="2400" dirty="0" err="1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분석·인증·BEMS를</a:t>
            </a:r>
            <a:r>
              <a:rPr lang="en-US" altLang="ko-KR" sz="2400" dirty="0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altLang="ko-KR" sz="2400" dirty="0" err="1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분리</a:t>
            </a:r>
            <a:r>
              <a:rPr lang="en-US" altLang="ko-KR" sz="2400" dirty="0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altLang="ko-KR" sz="2400" dirty="0" err="1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발주</a:t>
            </a:r>
            <a:r>
              <a:rPr lang="en-US" altLang="ko-KR" sz="2400" dirty="0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altLang="ko-KR" sz="2400" dirty="0" err="1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없이</a:t>
            </a:r>
            <a:r>
              <a:rPr lang="en-US" altLang="ko-KR" sz="2400" dirty="0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altLang="ko-KR" sz="2400" dirty="0" err="1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통합</a:t>
            </a:r>
            <a:r>
              <a:rPr lang="en-US" altLang="ko-KR" sz="2400" dirty="0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altLang="ko-KR" sz="2400" dirty="0" err="1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수행</a:t>
            </a:r>
            <a:r>
              <a:rPr lang="en-US" altLang="ko-KR" sz="2400" dirty="0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
• </a:t>
            </a:r>
            <a:r>
              <a:rPr lang="en-US" altLang="ko-KR" sz="2400" dirty="0" err="1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반복·고난이도</a:t>
            </a:r>
            <a:r>
              <a:rPr lang="en-US" altLang="ko-KR" sz="2400" dirty="0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altLang="ko-KR" sz="2400" dirty="0" err="1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인증</a:t>
            </a:r>
            <a:r>
              <a:rPr lang="en-US" altLang="ko-KR" sz="2400" dirty="0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altLang="ko-KR" sz="2400" dirty="0" err="1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업무를</a:t>
            </a:r>
            <a:r>
              <a:rPr lang="en-US" altLang="ko-KR" sz="2400" dirty="0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altLang="ko-KR" sz="2400" dirty="0" err="1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자동화</a:t>
            </a:r>
            <a:r>
              <a:rPr lang="en-US" altLang="ko-KR" sz="2400" dirty="0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altLang="ko-KR" sz="2400" dirty="0" err="1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기반으로</a:t>
            </a:r>
            <a:r>
              <a:rPr lang="en-US" altLang="ko-KR" sz="2400" dirty="0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altLang="ko-KR" sz="2400" dirty="0" err="1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구조화</a:t>
            </a:r>
            <a:r>
              <a:rPr lang="en-US" altLang="ko-KR" sz="2400" dirty="0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
• </a:t>
            </a:r>
            <a:r>
              <a:rPr lang="en-US" altLang="ko-KR" sz="2400" dirty="0" err="1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인력</a:t>
            </a:r>
            <a:r>
              <a:rPr lang="en-US" altLang="ko-KR" sz="2400" dirty="0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altLang="ko-KR" sz="2400" dirty="0" err="1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의존도가</a:t>
            </a:r>
            <a:r>
              <a:rPr lang="en-US" altLang="ko-KR" sz="2400" dirty="0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altLang="ko-KR" sz="2400" dirty="0" err="1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아닌</a:t>
            </a:r>
            <a:r>
              <a:rPr lang="en-US" altLang="ko-KR" sz="2400" dirty="0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altLang="ko-KR" sz="2400" dirty="0" err="1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시스템</a:t>
            </a:r>
            <a:r>
              <a:rPr lang="en-US" altLang="ko-KR" sz="2400" dirty="0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altLang="ko-KR" sz="2400" dirty="0" err="1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기반</a:t>
            </a:r>
            <a:r>
              <a:rPr lang="en-US" altLang="ko-KR" sz="2400" dirty="0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altLang="ko-KR" sz="2400" dirty="0" err="1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수행</a:t>
            </a:r>
            <a:r>
              <a:rPr lang="en-US" altLang="ko-KR" sz="2400" dirty="0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altLang="ko-KR" sz="2400" dirty="0" err="1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체계</a:t>
            </a:r>
            <a:r>
              <a:rPr lang="en-US" altLang="ko-KR" sz="2400" dirty="0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altLang="ko-KR" sz="2400" dirty="0" err="1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rPr>
              <a:t>확보</a:t>
            </a:r>
            <a:endParaRPr lang="en-US" altLang="ko-KR" sz="2400" dirty="0">
              <a:solidFill>
                <a:srgbClr val="1F1F1F"/>
              </a:solidFill>
              <a:latin typeface="Pretendard Regular"/>
              <a:ea typeface="Pretendard Regular"/>
              <a:cs typeface="Pretendard Regular"/>
            </a:endParaRPr>
          </a:p>
          <a:p>
            <a:pPr lvl="0" algn="l">
              <a:lnSpc>
                <a:spcPct val="124499"/>
              </a:lnSpc>
            </a:pPr>
            <a:endParaRPr lang="en-US" sz="2400" b="0" i="0" u="none" strike="noStrike" dirty="0">
              <a:solidFill>
                <a:srgbClr val="1F1F1F"/>
              </a:solidFill>
              <a:latin typeface="Pretendard Regular"/>
              <a:ea typeface="Pretendard Regular"/>
              <a:cs typeface="Pretendard Regular"/>
            </a:endParaRPr>
          </a:p>
        </p:txBody>
      </p:sp>
      <p:sp>
        <p:nvSpPr>
          <p:cNvPr id="57" name="자유형: 도형 56">
            <a:extLst>
              <a:ext uri="{FF2B5EF4-FFF2-40B4-BE49-F238E27FC236}">
                <a16:creationId xmlns:a16="http://schemas.microsoft.com/office/drawing/2014/main" id="{5292EECB-FD9E-9C30-416F-BB44B0C1CD11}"/>
              </a:ext>
            </a:extLst>
          </p:cNvPr>
          <p:cNvSpPr/>
          <p:nvPr/>
        </p:nvSpPr>
        <p:spPr>
          <a:xfrm rot="16200000">
            <a:off x="8423926" y="10560597"/>
            <a:ext cx="4425070" cy="382391"/>
          </a:xfrm>
          <a:custGeom>
            <a:avLst/>
            <a:gdLst>
              <a:gd name="csX0" fmla="*/ 244604 w 6646638"/>
              <a:gd name="csY0" fmla="*/ 0 h 874406"/>
              <a:gd name="csX1" fmla="*/ 6402034 w 6646638"/>
              <a:gd name="csY1" fmla="*/ 0 h 874406"/>
              <a:gd name="csX2" fmla="*/ 6646638 w 6646638"/>
              <a:gd name="csY2" fmla="*/ 244604 h 874406"/>
              <a:gd name="csX3" fmla="*/ 6646638 w 6646638"/>
              <a:gd name="csY3" fmla="*/ 874406 h 874406"/>
              <a:gd name="csX4" fmla="*/ 0 w 6646638"/>
              <a:gd name="csY4" fmla="*/ 874406 h 874406"/>
              <a:gd name="csX5" fmla="*/ 0 w 6646638"/>
              <a:gd name="csY5" fmla="*/ 244604 h 874406"/>
              <a:gd name="csX6" fmla="*/ 244604 w 6646638"/>
              <a:gd name="csY6" fmla="*/ 0 h 87440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6646638" h="874406">
                <a:moveTo>
                  <a:pt x="244604" y="0"/>
                </a:moveTo>
                <a:lnTo>
                  <a:pt x="6402034" y="0"/>
                </a:lnTo>
                <a:cubicBezTo>
                  <a:pt x="6537054" y="0"/>
                  <a:pt x="6646638" y="109584"/>
                  <a:pt x="6646638" y="244604"/>
                </a:cubicBezTo>
                <a:lnTo>
                  <a:pt x="6646638" y="874406"/>
                </a:lnTo>
                <a:lnTo>
                  <a:pt x="0" y="874406"/>
                </a:lnTo>
                <a:lnTo>
                  <a:pt x="0" y="244604"/>
                </a:lnTo>
                <a:cubicBezTo>
                  <a:pt x="0" y="109584"/>
                  <a:pt x="109584" y="0"/>
                  <a:pt x="244604" y="0"/>
                </a:cubicBezTo>
                <a:close/>
              </a:path>
            </a:pathLst>
          </a:custGeom>
          <a:solidFill>
            <a:srgbClr val="548F7A"/>
          </a:solidFill>
          <a:ln w="17409" cap="flat">
            <a:noFill/>
            <a:prstDash val="solid"/>
            <a:miter/>
          </a:ln>
        </p:spPr>
        <p:txBody>
          <a:bodyPr/>
          <a:lstStyle/>
          <a:p>
            <a:endParaRPr lang="ko-KR" altLang="en-US"/>
          </a:p>
        </p:txBody>
      </p:sp>
      <p:pic>
        <p:nvPicPr>
          <p:cNvPr id="59" name="그림 58" descr="예술, 패턴, 눈송이,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3B7FD10-2987-75A1-8582-CFC75265779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5" r="37891" b="57869"/>
          <a:stretch>
            <a:fillRect/>
          </a:stretch>
        </p:blipFill>
        <p:spPr>
          <a:xfrm>
            <a:off x="20813712" y="3403136"/>
            <a:ext cx="1425576" cy="1241436"/>
          </a:xfrm>
          <a:prstGeom prst="rect">
            <a:avLst/>
          </a:prstGeom>
        </p:spPr>
      </p:pic>
      <p:pic>
        <p:nvPicPr>
          <p:cNvPr id="63" name="그래픽 62">
            <a:extLst>
              <a:ext uri="{FF2B5EF4-FFF2-40B4-BE49-F238E27FC236}">
                <a16:creationId xmlns:a16="http://schemas.microsoft.com/office/drawing/2014/main" id="{61EE0A10-20E1-3904-4004-A7D6A428463F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46000"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1277262" y="8865430"/>
            <a:ext cx="904875" cy="904875"/>
          </a:xfrm>
          <a:prstGeom prst="rect">
            <a:avLst/>
          </a:prstGeom>
        </p:spPr>
      </p:pic>
      <p:grpSp>
        <p:nvGrpSpPr>
          <p:cNvPr id="71" name="그룹 70">
            <a:extLst>
              <a:ext uri="{FF2B5EF4-FFF2-40B4-BE49-F238E27FC236}">
                <a16:creationId xmlns:a16="http://schemas.microsoft.com/office/drawing/2014/main" id="{6B32F16A-3F0C-8006-A7C8-6FB7AA93FC45}"/>
              </a:ext>
            </a:extLst>
          </p:cNvPr>
          <p:cNvGrpSpPr/>
          <p:nvPr/>
        </p:nvGrpSpPr>
        <p:grpSpPr>
          <a:xfrm>
            <a:off x="19844678" y="5566538"/>
            <a:ext cx="2337459" cy="1917700"/>
            <a:chOff x="11708725" y="486705"/>
            <a:chExt cx="1669548" cy="136973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69" name="Picture 7">
              <a:extLst>
                <a:ext uri="{FF2B5EF4-FFF2-40B4-BE49-F238E27FC236}">
                  <a16:creationId xmlns:a16="http://schemas.microsoft.com/office/drawing/2014/main" id="{14D16C70-4EA8-103C-BA62-E2AF6A896E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1708725" y="873365"/>
              <a:ext cx="660278" cy="931052"/>
            </a:xfrm>
            <a:prstGeom prst="rect">
              <a:avLst/>
            </a:prstGeom>
            <a:effectLst>
              <a:outerShdw blurRad="7288" dist="10194" dir="2700000">
                <a:srgbClr val="134471">
                  <a:alpha val="36000"/>
                </a:srgbClr>
              </a:outerShdw>
            </a:effectLst>
          </p:spPr>
        </p:pic>
        <p:pic>
          <p:nvPicPr>
            <p:cNvPr id="70" name="Picture 8">
              <a:extLst>
                <a:ext uri="{FF2B5EF4-FFF2-40B4-BE49-F238E27FC236}">
                  <a16:creationId xmlns:a16="http://schemas.microsoft.com/office/drawing/2014/main" id="{672F2188-E6B2-7378-E63A-F8FC35889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2708563" y="873365"/>
              <a:ext cx="669710" cy="931052"/>
            </a:xfrm>
            <a:prstGeom prst="rect">
              <a:avLst/>
            </a:prstGeom>
            <a:effectLst>
              <a:outerShdw blurRad="7606" dist="10414" dir="2700000">
                <a:srgbClr val="134471">
                  <a:alpha val="36000"/>
                </a:srgbClr>
              </a:outerShdw>
            </a:effectLst>
          </p:spPr>
        </p:pic>
        <p:pic>
          <p:nvPicPr>
            <p:cNvPr id="68" name="Picture 6">
              <a:extLst>
                <a:ext uri="{FF2B5EF4-FFF2-40B4-BE49-F238E27FC236}">
                  <a16:creationId xmlns:a16="http://schemas.microsoft.com/office/drawing/2014/main" id="{AF398D9D-6E26-7C3A-7227-57021E2BA3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2038864" y="486705"/>
              <a:ext cx="971378" cy="1369732"/>
            </a:xfrm>
            <a:prstGeom prst="rect">
              <a:avLst/>
            </a:prstGeom>
            <a:effectLst>
              <a:outerShdw blurRad="7288" dist="10194" dir="2700000">
                <a:srgbClr val="134471">
                  <a:alpha val="36000"/>
                </a:srgbClr>
              </a:outerShdw>
            </a:effectLst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6">
            <a:extLst>
              <a:ext uri="{FF2B5EF4-FFF2-40B4-BE49-F238E27FC236}">
                <a16:creationId xmlns:a16="http://schemas.microsoft.com/office/drawing/2014/main" id="{59A5227C-E8B6-22C0-3A6F-2E589F8C3FF8}"/>
              </a:ext>
            </a:extLst>
          </p:cNvPr>
          <p:cNvSpPr txBox="1"/>
          <p:nvPr/>
        </p:nvSpPr>
        <p:spPr>
          <a:xfrm>
            <a:off x="1244600" y="2055686"/>
            <a:ext cx="7683500" cy="2276529"/>
          </a:xfrm>
          <a:prstGeom prst="rect">
            <a:avLst/>
          </a:prstGeom>
        </p:spPr>
        <p:txBody>
          <a:bodyPr lIns="0" tIns="93133" rIns="0" bIns="0" rtlCol="0" anchor="t"/>
          <a:lstStyle/>
          <a:p>
            <a:pPr lvl="0" algn="l">
              <a:lnSpc>
                <a:spcPct val="99600"/>
              </a:lnSpc>
            </a:pPr>
            <a:r>
              <a:rPr lang="ko-KR" altLang="en-US" sz="5400" b="0" i="0" u="none" strike="noStrike" dirty="0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정책 실효성을 높이기 위한</a:t>
            </a:r>
            <a:endParaRPr lang="en-US" altLang="ko-KR" sz="5400" b="0" i="0" u="none" strike="noStrike" dirty="0">
              <a:solidFill>
                <a:srgbClr val="1F1F1F"/>
              </a:solidFill>
              <a:latin typeface="Pretendard SemiBold"/>
              <a:ea typeface="Pretendard SemiBold"/>
              <a:cs typeface="Pretendard SemiBold"/>
            </a:endParaRPr>
          </a:p>
          <a:p>
            <a:pPr lvl="0" algn="l">
              <a:lnSpc>
                <a:spcPct val="99600"/>
              </a:lnSpc>
            </a:pPr>
            <a:r>
              <a:rPr lang="ko-KR" altLang="en-US" sz="5400" dirty="0">
                <a:solidFill>
                  <a:srgbClr val="548F7A"/>
                </a:solidFill>
                <a:latin typeface="Pretendard SemiBold"/>
                <a:ea typeface="Pretendard SemiBold"/>
                <a:cs typeface="Pretendard SemiBold"/>
              </a:rPr>
              <a:t>실행 로드맵</a:t>
            </a:r>
            <a:endParaRPr lang="en-US" sz="5400" b="0" i="0" u="none" strike="noStrike" dirty="0">
              <a:solidFill>
                <a:srgbClr val="548F7A"/>
              </a:solidFill>
              <a:latin typeface="Pretendard SemiBold"/>
              <a:ea typeface="Pretendard SemiBold"/>
              <a:cs typeface="Pretendard SemiBold"/>
            </a:endParaRPr>
          </a:p>
        </p:txBody>
      </p:sp>
      <p:sp>
        <p:nvSpPr>
          <p:cNvPr id="32" name="타원 31">
            <a:extLst>
              <a:ext uri="{FF2B5EF4-FFF2-40B4-BE49-F238E27FC236}">
                <a16:creationId xmlns:a16="http://schemas.microsoft.com/office/drawing/2014/main" id="{EADF7A32-68A7-BCB5-9840-EE4188D462D8}"/>
              </a:ext>
            </a:extLst>
          </p:cNvPr>
          <p:cNvSpPr/>
          <p:nvPr/>
        </p:nvSpPr>
        <p:spPr>
          <a:xfrm>
            <a:off x="10660271" y="4727992"/>
            <a:ext cx="12004207" cy="12179841"/>
          </a:xfrm>
          <a:prstGeom prst="ellipse">
            <a:avLst/>
          </a:prstGeom>
          <a:solidFill>
            <a:srgbClr val="C6C5C5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0600" y="-5397500"/>
            <a:ext cx="4584700" cy="754380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244600" y="4445000"/>
            <a:ext cx="6413500" cy="5461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en-US" sz="3066" b="0" i="0" u="none" strike="noStrike" dirty="0" err="1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정책</a:t>
            </a:r>
            <a:r>
              <a:rPr lang="en-US" sz="3066" b="0" i="0" u="none" strike="noStrike" dirty="0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 </a:t>
            </a:r>
            <a:r>
              <a:rPr lang="en-US" sz="3066" b="0" i="0" u="none" strike="noStrike" dirty="0" err="1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실효성을</a:t>
            </a:r>
            <a:r>
              <a:rPr lang="en-US" sz="3066" b="0" i="0" u="none" strike="noStrike" dirty="0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 </a:t>
            </a:r>
            <a:r>
              <a:rPr lang="en-US" sz="3066" b="0" i="0" u="none" strike="noStrike" dirty="0" err="1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높이기</a:t>
            </a:r>
            <a:r>
              <a:rPr lang="en-US" sz="3066" b="0" i="0" u="none" strike="noStrike" dirty="0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 </a:t>
            </a:r>
            <a:r>
              <a:rPr lang="en-US" sz="3066" b="0" i="0" u="none" strike="noStrike" dirty="0" err="1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위한</a:t>
            </a:r>
            <a:r>
              <a:rPr lang="en-US" sz="3066" b="0" i="0" u="none" strike="noStrike" dirty="0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 </a:t>
            </a:r>
            <a:r>
              <a:rPr lang="en-US" sz="3066" b="0" i="0" u="none" strike="noStrike" dirty="0" err="1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실행</a:t>
            </a:r>
            <a:r>
              <a:rPr lang="en-US" sz="3066" b="0" i="0" u="none" strike="noStrike" dirty="0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 </a:t>
            </a:r>
            <a:r>
              <a:rPr lang="en-US" sz="3066" b="0" i="0" u="none" strike="noStrike" dirty="0" err="1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rPr>
              <a:t>로드맵</a:t>
            </a:r>
            <a:endParaRPr lang="en-US" sz="3066" b="0" i="0" u="none" strike="noStrike" dirty="0">
              <a:solidFill>
                <a:srgbClr val="1F1F1F"/>
              </a:solidFill>
              <a:latin typeface="Pretendard SemiBold"/>
              <a:ea typeface="Pretendard SemiBold"/>
              <a:cs typeface="Pretendard Semi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44600" y="5181600"/>
            <a:ext cx="5963071" cy="25273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24499"/>
              </a:lnSpc>
            </a:pPr>
            <a:r>
              <a:rPr lang="en-US" sz="2266" b="0" i="0" u="none" strike="noStrike" dirty="0" err="1">
                <a:solidFill>
                  <a:srgbClr val="595959"/>
                </a:solidFill>
                <a:latin typeface="Pretendard Regular"/>
                <a:ea typeface="Pretendard Regular"/>
                <a:cs typeface="Pretendard Regular"/>
              </a:rPr>
              <a:t>친환경</a:t>
            </a:r>
            <a:r>
              <a:rPr lang="en-US" sz="2266" b="0" i="0" u="none" strike="noStrike" dirty="0">
                <a:solidFill>
                  <a:srgbClr val="595959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266" b="0" i="0" u="none" strike="noStrike" dirty="0" err="1">
                <a:solidFill>
                  <a:srgbClr val="595959"/>
                </a:solidFill>
                <a:latin typeface="Pretendard Regular"/>
                <a:ea typeface="Pretendard Regular"/>
                <a:cs typeface="Pretendard Regular"/>
              </a:rPr>
              <a:t>건축</a:t>
            </a:r>
            <a:r>
              <a:rPr lang="en-US" sz="2266" b="0" i="0" u="none" strike="noStrike" dirty="0">
                <a:solidFill>
                  <a:srgbClr val="595959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266" b="0" i="0" u="none" strike="noStrike" dirty="0" err="1">
                <a:solidFill>
                  <a:srgbClr val="595959"/>
                </a:solidFill>
                <a:latin typeface="Pretendard Regular"/>
                <a:ea typeface="Pretendard Regular"/>
                <a:cs typeface="Pretendard Regular"/>
              </a:rPr>
              <a:t>정책은</a:t>
            </a:r>
            <a:r>
              <a:rPr lang="en-US" sz="2266" b="0" i="0" u="none" strike="noStrike" dirty="0">
                <a:solidFill>
                  <a:srgbClr val="595959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266" b="0" i="0" u="none" strike="noStrike" dirty="0" err="1">
                <a:solidFill>
                  <a:srgbClr val="595959"/>
                </a:solidFill>
                <a:latin typeface="Pretendard Regular"/>
                <a:ea typeface="Pretendard Regular"/>
                <a:cs typeface="Pretendard Regular"/>
              </a:rPr>
              <a:t>이제</a:t>
            </a:r>
            <a:r>
              <a:rPr lang="en-US" sz="2266" b="0" i="0" u="none" strike="noStrike" dirty="0">
                <a:solidFill>
                  <a:srgbClr val="595959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266" b="0" i="0" u="none" strike="noStrike" dirty="0" err="1">
                <a:solidFill>
                  <a:srgbClr val="595959"/>
                </a:solidFill>
                <a:latin typeface="Pretendard Regular"/>
                <a:ea typeface="Pretendard Regular"/>
                <a:cs typeface="Pretendard Regular"/>
              </a:rPr>
              <a:t>제도</a:t>
            </a:r>
            <a:r>
              <a:rPr lang="en-US" sz="2266" b="0" i="0" u="none" strike="noStrike" dirty="0">
                <a:solidFill>
                  <a:srgbClr val="595959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266" b="0" i="0" u="none" strike="noStrike" dirty="0" err="1">
                <a:solidFill>
                  <a:srgbClr val="595959"/>
                </a:solidFill>
                <a:latin typeface="Pretendard Regular"/>
                <a:ea typeface="Pretendard Regular"/>
                <a:cs typeface="Pretendard Regular"/>
              </a:rPr>
              <a:t>도입을</a:t>
            </a:r>
            <a:r>
              <a:rPr lang="en-US" sz="2266" b="0" i="0" u="none" strike="noStrike" dirty="0">
                <a:solidFill>
                  <a:srgbClr val="595959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266" b="0" i="0" u="none" strike="noStrike" dirty="0" err="1">
                <a:solidFill>
                  <a:srgbClr val="595959"/>
                </a:solidFill>
                <a:latin typeface="Pretendard Regular"/>
                <a:ea typeface="Pretendard Regular"/>
                <a:cs typeface="Pretendard Regular"/>
              </a:rPr>
              <a:t>넘어</a:t>
            </a:r>
            <a:r>
              <a:rPr lang="en-US" sz="2266" dirty="0">
                <a:solidFill>
                  <a:srgbClr val="595959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266" b="0" i="0" u="none" strike="noStrike" dirty="0" err="1">
                <a:solidFill>
                  <a:srgbClr val="595959"/>
                </a:solidFill>
                <a:latin typeface="Pretendard Regular"/>
                <a:ea typeface="Pretendard Regular"/>
                <a:cs typeface="Pretendard Regular"/>
              </a:rPr>
              <a:t>현장에서</a:t>
            </a:r>
            <a:r>
              <a:rPr lang="en-US" sz="2266" b="0" i="0" u="none" strike="noStrike" dirty="0">
                <a:solidFill>
                  <a:srgbClr val="595959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266" b="0" i="0" u="none" strike="noStrike" dirty="0" err="1">
                <a:solidFill>
                  <a:srgbClr val="595959"/>
                </a:solidFill>
                <a:latin typeface="Pretendard Regular"/>
                <a:ea typeface="Pretendard Regular"/>
                <a:cs typeface="Pretendard Regular"/>
              </a:rPr>
              <a:t>안정적으로</a:t>
            </a:r>
            <a:r>
              <a:rPr lang="en-US" sz="2266" b="0" i="0" u="none" strike="noStrike" dirty="0">
                <a:solidFill>
                  <a:srgbClr val="595959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266" b="0" i="0" u="none" strike="noStrike" dirty="0" err="1">
                <a:solidFill>
                  <a:srgbClr val="595959"/>
                </a:solidFill>
                <a:latin typeface="Pretendard Regular"/>
                <a:ea typeface="Pretendard Regular"/>
                <a:cs typeface="Pretendard Regular"/>
              </a:rPr>
              <a:t>실행되는</a:t>
            </a:r>
            <a:r>
              <a:rPr lang="en-US" sz="2266" b="0" i="0" u="none" strike="noStrike" dirty="0">
                <a:solidFill>
                  <a:srgbClr val="595959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266" b="0" i="0" u="none" strike="noStrike" dirty="0" err="1">
                <a:solidFill>
                  <a:srgbClr val="595959"/>
                </a:solidFill>
                <a:latin typeface="Pretendard Regular"/>
                <a:ea typeface="Pretendard Regular"/>
                <a:cs typeface="Pretendard Regular"/>
              </a:rPr>
              <a:t>구조를</a:t>
            </a:r>
            <a:r>
              <a:rPr lang="en-US" sz="2266" b="0" i="0" u="none" strike="noStrike" dirty="0">
                <a:solidFill>
                  <a:srgbClr val="595959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266" b="0" i="0" u="none" strike="noStrike" dirty="0" err="1">
                <a:solidFill>
                  <a:srgbClr val="595959"/>
                </a:solidFill>
                <a:latin typeface="Pretendard Regular"/>
                <a:ea typeface="Pretendard Regular"/>
                <a:cs typeface="Pretendard Regular"/>
              </a:rPr>
              <a:t>만들어가야</a:t>
            </a:r>
            <a:r>
              <a:rPr lang="en-US" sz="2266" b="0" i="0" u="none" strike="noStrike" dirty="0">
                <a:solidFill>
                  <a:srgbClr val="595959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266" b="0" i="0" u="none" strike="noStrike" dirty="0" err="1">
                <a:solidFill>
                  <a:srgbClr val="595959"/>
                </a:solidFill>
                <a:latin typeface="Pretendard Regular"/>
                <a:ea typeface="Pretendard Regular"/>
                <a:cs typeface="Pretendard Regular"/>
              </a:rPr>
              <a:t>합니다</a:t>
            </a:r>
            <a:r>
              <a:rPr lang="en-US" sz="2266" b="0" i="0" u="none" strike="noStrike" dirty="0">
                <a:solidFill>
                  <a:srgbClr val="595959"/>
                </a:solidFill>
                <a:latin typeface="Pretendard Regular"/>
                <a:ea typeface="Pretendard Regular"/>
                <a:cs typeface="Pretendard Regular"/>
              </a:rPr>
              <a:t>.
</a:t>
            </a:r>
            <a:r>
              <a:rPr lang="en-US" sz="2266" b="0" i="0" u="none" strike="noStrike" dirty="0" err="1">
                <a:solidFill>
                  <a:srgbClr val="595959"/>
                </a:solidFill>
                <a:latin typeface="Pretendard Regular"/>
                <a:ea typeface="Pretendard Regular"/>
                <a:cs typeface="Pretendard Regular"/>
              </a:rPr>
              <a:t>디어그린은</a:t>
            </a:r>
            <a:r>
              <a:rPr lang="en-US" sz="2266" b="0" i="0" u="none" strike="noStrike" dirty="0">
                <a:solidFill>
                  <a:srgbClr val="595959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266" b="0" i="0" u="none" strike="noStrike" dirty="0" err="1">
                <a:solidFill>
                  <a:srgbClr val="595959"/>
                </a:solidFill>
                <a:latin typeface="Pretendard Regular"/>
                <a:ea typeface="Pretendard Regular"/>
                <a:cs typeface="Pretendard Regular"/>
              </a:rPr>
              <a:t>설계</a:t>
            </a:r>
            <a:r>
              <a:rPr lang="en-US" sz="2266" b="0" i="0" u="none" strike="noStrike" dirty="0">
                <a:solidFill>
                  <a:srgbClr val="595959"/>
                </a:solidFill>
                <a:latin typeface="Pretendard Regular"/>
                <a:ea typeface="Pretendard Regular"/>
                <a:cs typeface="Pretendard Regular"/>
              </a:rPr>
              <a:t>–</a:t>
            </a:r>
            <a:r>
              <a:rPr lang="en-US" sz="2266" b="0" i="0" u="none" strike="noStrike" dirty="0" err="1">
                <a:solidFill>
                  <a:srgbClr val="595959"/>
                </a:solidFill>
                <a:latin typeface="Pretendard Regular"/>
                <a:ea typeface="Pretendard Regular"/>
                <a:cs typeface="Pretendard Regular"/>
              </a:rPr>
              <a:t>인증</a:t>
            </a:r>
            <a:r>
              <a:rPr lang="en-US" sz="2266" b="0" i="0" u="none" strike="noStrike" dirty="0">
                <a:solidFill>
                  <a:srgbClr val="595959"/>
                </a:solidFill>
                <a:latin typeface="Pretendard Regular"/>
                <a:ea typeface="Pretendard Regular"/>
                <a:cs typeface="Pretendard Regular"/>
              </a:rPr>
              <a:t>–</a:t>
            </a:r>
            <a:r>
              <a:rPr lang="en-US" sz="2266" b="0" i="0" u="none" strike="noStrike" dirty="0" err="1">
                <a:solidFill>
                  <a:srgbClr val="595959"/>
                </a:solidFill>
                <a:latin typeface="Pretendard Regular"/>
                <a:ea typeface="Pretendard Regular"/>
                <a:cs typeface="Pretendard Regular"/>
              </a:rPr>
              <a:t>에너지</a:t>
            </a:r>
            <a:r>
              <a:rPr lang="en-US" sz="2266" b="0" i="0" u="none" strike="noStrike" dirty="0">
                <a:solidFill>
                  <a:srgbClr val="595959"/>
                </a:solidFill>
                <a:latin typeface="Pretendard Regular"/>
                <a:ea typeface="Pretendard Regular"/>
                <a:cs typeface="Pretendard Regular"/>
              </a:rPr>
              <a:t>–</a:t>
            </a:r>
            <a:r>
              <a:rPr lang="en-US" sz="2266" b="0" i="0" u="none" strike="noStrike" dirty="0" err="1">
                <a:solidFill>
                  <a:srgbClr val="595959"/>
                </a:solidFill>
                <a:latin typeface="Pretendard Regular"/>
                <a:ea typeface="Pretendard Regular"/>
                <a:cs typeface="Pretendard Regular"/>
              </a:rPr>
              <a:t>운영을</a:t>
            </a:r>
            <a:endParaRPr lang="en-US" sz="2266" b="0" i="0" u="none" strike="noStrike" dirty="0">
              <a:solidFill>
                <a:srgbClr val="595959"/>
              </a:solidFill>
              <a:latin typeface="Pretendard Regular"/>
              <a:ea typeface="Pretendard Regular"/>
              <a:cs typeface="Pretendard Regular"/>
            </a:endParaRPr>
          </a:p>
          <a:p>
            <a:pPr lvl="0" algn="l">
              <a:lnSpc>
                <a:spcPct val="124499"/>
              </a:lnSpc>
            </a:pPr>
            <a:r>
              <a:rPr lang="en-US" sz="2266" b="0" i="0" u="none" strike="noStrike" dirty="0" err="1">
                <a:solidFill>
                  <a:srgbClr val="595959"/>
                </a:solidFill>
                <a:latin typeface="Pretendard Regular"/>
                <a:ea typeface="Pretendard Regular"/>
                <a:cs typeface="Pretendard Regular"/>
              </a:rPr>
              <a:t>하나의</a:t>
            </a:r>
            <a:r>
              <a:rPr lang="en-US" sz="2266" b="0" i="0" u="none" strike="noStrike" dirty="0">
                <a:solidFill>
                  <a:srgbClr val="595959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266" b="0" i="0" u="none" strike="noStrike" dirty="0" err="1">
                <a:solidFill>
                  <a:srgbClr val="595959"/>
                </a:solidFill>
                <a:latin typeface="Pretendard Regular"/>
                <a:ea typeface="Pretendard Regular"/>
                <a:cs typeface="Pretendard Regular"/>
              </a:rPr>
              <a:t>흐름으로</a:t>
            </a:r>
            <a:r>
              <a:rPr lang="en-US" sz="2266" b="0" i="0" u="none" strike="noStrike" dirty="0">
                <a:solidFill>
                  <a:srgbClr val="595959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266" b="0" i="0" u="none" strike="noStrike" dirty="0" err="1">
                <a:solidFill>
                  <a:srgbClr val="595959"/>
                </a:solidFill>
                <a:latin typeface="Pretendard Regular"/>
                <a:ea typeface="Pretendard Regular"/>
                <a:cs typeface="Pretendard Regular"/>
              </a:rPr>
              <a:t>관리하는</a:t>
            </a:r>
            <a:r>
              <a:rPr lang="en-US" sz="2266" b="0" i="0" u="none" strike="noStrike" dirty="0">
                <a:solidFill>
                  <a:srgbClr val="595959"/>
                </a:solidFill>
                <a:latin typeface="Pretendard Regular"/>
                <a:ea typeface="Pretendard Regular"/>
                <a:cs typeface="Pretendard Regular"/>
              </a:rPr>
              <a:t>
</a:t>
            </a:r>
            <a:r>
              <a:rPr lang="en-US" sz="2266" b="0" i="0" u="none" strike="noStrike" dirty="0" err="1">
                <a:solidFill>
                  <a:srgbClr val="595959"/>
                </a:solidFill>
                <a:latin typeface="Pretendard Regular"/>
                <a:ea typeface="Pretendard Regular"/>
                <a:cs typeface="Pretendard Regular"/>
              </a:rPr>
              <a:t>실행</a:t>
            </a:r>
            <a:r>
              <a:rPr lang="en-US" sz="2266" b="0" i="0" u="none" strike="noStrike" dirty="0">
                <a:solidFill>
                  <a:srgbClr val="595959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266" b="0" i="0" u="none" strike="noStrike" dirty="0" err="1">
                <a:solidFill>
                  <a:srgbClr val="595959"/>
                </a:solidFill>
                <a:latin typeface="Pretendard Regular"/>
                <a:ea typeface="Pretendard Regular"/>
                <a:cs typeface="Pretendard Regular"/>
              </a:rPr>
              <a:t>구조를</a:t>
            </a:r>
            <a:r>
              <a:rPr lang="en-US" sz="2266" b="0" i="0" u="none" strike="noStrike" dirty="0">
                <a:solidFill>
                  <a:srgbClr val="595959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266" b="0" i="0" u="none" strike="noStrike" dirty="0" err="1">
                <a:solidFill>
                  <a:srgbClr val="595959"/>
                </a:solidFill>
                <a:latin typeface="Pretendard Regular"/>
                <a:ea typeface="Pretendard Regular"/>
                <a:cs typeface="Pretendard Regular"/>
              </a:rPr>
              <a:t>단계적으로</a:t>
            </a:r>
            <a:r>
              <a:rPr lang="en-US" sz="2266" b="0" i="0" u="none" strike="noStrike" dirty="0">
                <a:solidFill>
                  <a:srgbClr val="595959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266" b="0" i="0" u="none" strike="noStrike" dirty="0" err="1">
                <a:solidFill>
                  <a:srgbClr val="595959"/>
                </a:solidFill>
                <a:latin typeface="Pretendard Regular"/>
                <a:ea typeface="Pretendard Regular"/>
                <a:cs typeface="Pretendard Regular"/>
              </a:rPr>
              <a:t>확장해</a:t>
            </a:r>
            <a:r>
              <a:rPr lang="en-US" sz="2266" b="0" i="0" u="none" strike="noStrike" dirty="0">
                <a:solidFill>
                  <a:srgbClr val="595959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2266" b="0" i="0" u="none" strike="noStrike" dirty="0" err="1">
                <a:solidFill>
                  <a:srgbClr val="595959"/>
                </a:solidFill>
                <a:latin typeface="Pretendard Regular"/>
                <a:ea typeface="Pretendard Regular"/>
                <a:cs typeface="Pretendard Regular"/>
              </a:rPr>
              <a:t>나갑니다</a:t>
            </a:r>
            <a:r>
              <a:rPr lang="en-US" sz="2266" b="0" i="0" u="none" strike="noStrike" dirty="0">
                <a:solidFill>
                  <a:srgbClr val="595959"/>
                </a:solidFill>
                <a:latin typeface="Pretendard Regular"/>
                <a:ea typeface="Pretendard Regular"/>
                <a:cs typeface="Pretendard Regular"/>
              </a:rPr>
              <a:t>.</a:t>
            </a:r>
          </a:p>
        </p:txBody>
      </p:sp>
      <p:pic>
        <p:nvPicPr>
          <p:cNvPr id="29" name="그래픽 28">
            <a:extLst>
              <a:ext uri="{FF2B5EF4-FFF2-40B4-BE49-F238E27FC236}">
                <a16:creationId xmlns:a16="http://schemas.microsoft.com/office/drawing/2014/main" id="{977FB03E-34A4-ACE1-63B8-AFB25B4F4E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23330" y="838199"/>
            <a:ext cx="3136910" cy="330201"/>
          </a:xfrm>
          <a:prstGeom prst="rect">
            <a:avLst/>
          </a:prstGeom>
        </p:spPr>
      </p:pic>
      <p:sp>
        <p:nvSpPr>
          <p:cNvPr id="30" name="TextBox 15">
            <a:extLst>
              <a:ext uri="{FF2B5EF4-FFF2-40B4-BE49-F238E27FC236}">
                <a16:creationId xmlns:a16="http://schemas.microsoft.com/office/drawing/2014/main" id="{5BA7D89D-E70D-07B2-E4D6-05FB97AD2D11}"/>
              </a:ext>
            </a:extLst>
          </p:cNvPr>
          <p:cNvSpPr txBox="1"/>
          <p:nvPr/>
        </p:nvSpPr>
        <p:spPr>
          <a:xfrm>
            <a:off x="1310640" y="1435100"/>
            <a:ext cx="6299200" cy="542639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24499"/>
              </a:lnSpc>
            </a:pPr>
            <a:r>
              <a:rPr lang="ko-KR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 Regular"/>
                <a:ea typeface="Pretendard Regular"/>
                <a:cs typeface="Pretendard Regular"/>
              </a:rPr>
              <a:t>로드맵</a:t>
            </a:r>
            <a:endParaRPr lang="en-US" sz="2800" i="0" u="none" strike="noStrike" dirty="0">
              <a:solidFill>
                <a:schemeClr val="tx1">
                  <a:lumMod val="50000"/>
                  <a:lumOff val="50000"/>
                </a:schemeClr>
              </a:solidFill>
              <a:latin typeface="Pretendard Regular"/>
              <a:ea typeface="Pretendard Regular"/>
              <a:cs typeface="Pretendard Regular"/>
            </a:endParaRPr>
          </a:p>
        </p:txBody>
      </p:sp>
      <p:pic>
        <p:nvPicPr>
          <p:cNvPr id="31" name="그림 30">
            <a:extLst>
              <a:ext uri="{FF2B5EF4-FFF2-40B4-BE49-F238E27FC236}">
                <a16:creationId xmlns:a16="http://schemas.microsoft.com/office/drawing/2014/main" id="{539321AC-E0E2-9A6A-282F-B5DDA077D0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189090" y="3451894"/>
            <a:ext cx="6807429" cy="6812212"/>
          </a:xfrm>
          <a:prstGeom prst="rect">
            <a:avLst/>
          </a:prstGeom>
        </p:spPr>
      </p:pic>
      <p:sp>
        <p:nvSpPr>
          <p:cNvPr id="35" name="사각형: 둥근 모서리 34">
            <a:extLst>
              <a:ext uri="{FF2B5EF4-FFF2-40B4-BE49-F238E27FC236}">
                <a16:creationId xmlns:a16="http://schemas.microsoft.com/office/drawing/2014/main" id="{F5C88331-A3B5-9968-609F-6D9C20A83FAF}"/>
              </a:ext>
            </a:extLst>
          </p:cNvPr>
          <p:cNvSpPr/>
          <p:nvPr/>
        </p:nvSpPr>
        <p:spPr>
          <a:xfrm>
            <a:off x="1276350" y="11337925"/>
            <a:ext cx="21831300" cy="1098550"/>
          </a:xfrm>
          <a:prstGeom prst="roundRect">
            <a:avLst/>
          </a:prstGeom>
          <a:solidFill>
            <a:schemeClr val="bg1"/>
          </a:solidFill>
          <a:ln>
            <a:solidFill>
              <a:srgbClr val="548F7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6199"/>
              </a:lnSpc>
            </a:pPr>
            <a:r>
              <a:rPr lang="en-US" altLang="ko-KR" sz="3200" dirty="0" err="1">
                <a:solidFill>
                  <a:srgbClr val="548F7A"/>
                </a:solidFill>
                <a:latin typeface="Pretendard SemiBold"/>
                <a:ea typeface="Pretendard SemiBold"/>
                <a:cs typeface="Pretendard SemiBold"/>
              </a:rPr>
              <a:t>관리</a:t>
            </a:r>
            <a:r>
              <a:rPr lang="en-US" altLang="ko-KR" sz="3200" dirty="0">
                <a:solidFill>
                  <a:srgbClr val="548F7A"/>
                </a:solidFill>
                <a:latin typeface="Pretendard SemiBold"/>
                <a:ea typeface="Pretendard SemiBold"/>
                <a:cs typeface="Pretendard SemiBold"/>
              </a:rPr>
              <a:t> </a:t>
            </a:r>
            <a:r>
              <a:rPr lang="en-US" altLang="ko-KR" sz="3200" dirty="0" err="1">
                <a:solidFill>
                  <a:srgbClr val="548F7A"/>
                </a:solidFill>
                <a:latin typeface="Pretendard SemiBold"/>
                <a:ea typeface="Pretendard SemiBold"/>
                <a:cs typeface="Pretendard SemiBold"/>
              </a:rPr>
              <a:t>가능한</a:t>
            </a:r>
            <a:r>
              <a:rPr lang="en-US" altLang="ko-KR" sz="3200" dirty="0">
                <a:solidFill>
                  <a:srgbClr val="548F7A"/>
                </a:solidFill>
                <a:latin typeface="Pretendard SemiBold"/>
                <a:ea typeface="Pretendard SemiBold"/>
                <a:cs typeface="Pretendard SemiBold"/>
              </a:rPr>
              <a:t> </a:t>
            </a:r>
            <a:r>
              <a:rPr lang="en-US" altLang="ko-KR" sz="3200" dirty="0" err="1">
                <a:solidFill>
                  <a:srgbClr val="548F7A"/>
                </a:solidFill>
                <a:latin typeface="Pretendard SemiBold"/>
                <a:ea typeface="Pretendard SemiBold"/>
                <a:cs typeface="Pretendard SemiBold"/>
              </a:rPr>
              <a:t>친환경</a:t>
            </a:r>
            <a:r>
              <a:rPr lang="en-US" altLang="ko-KR" sz="3200" dirty="0">
                <a:solidFill>
                  <a:srgbClr val="548F7A"/>
                </a:solidFill>
                <a:latin typeface="Pretendard SemiBold"/>
                <a:ea typeface="Pretendard SemiBold"/>
                <a:cs typeface="Pretendard SemiBold"/>
              </a:rPr>
              <a:t> </a:t>
            </a:r>
            <a:r>
              <a:rPr lang="en-US" altLang="ko-KR" sz="3200" dirty="0" err="1">
                <a:solidFill>
                  <a:srgbClr val="548F7A"/>
                </a:solidFill>
                <a:latin typeface="Pretendard SemiBold"/>
                <a:ea typeface="Pretendard SemiBold"/>
                <a:cs typeface="Pretendard SemiBold"/>
              </a:rPr>
              <a:t>건축</a:t>
            </a:r>
            <a:r>
              <a:rPr lang="en-US" altLang="ko-KR" sz="3200" dirty="0">
                <a:solidFill>
                  <a:srgbClr val="548F7A"/>
                </a:solidFill>
                <a:latin typeface="Pretendard SemiBold"/>
                <a:ea typeface="Pretendard SemiBold"/>
                <a:cs typeface="Pretendard SemiBold"/>
              </a:rPr>
              <a:t> </a:t>
            </a:r>
            <a:r>
              <a:rPr lang="en-US" altLang="ko-KR" sz="3200" dirty="0" err="1">
                <a:solidFill>
                  <a:srgbClr val="548F7A"/>
                </a:solidFill>
                <a:latin typeface="Pretendard SemiBold"/>
                <a:ea typeface="Pretendard SemiBold"/>
                <a:cs typeface="Pretendard SemiBold"/>
              </a:rPr>
              <a:t>실행</a:t>
            </a:r>
            <a:r>
              <a:rPr lang="en-US" altLang="ko-KR" sz="3200" dirty="0">
                <a:solidFill>
                  <a:srgbClr val="548F7A"/>
                </a:solidFill>
                <a:latin typeface="Pretendard SemiBold"/>
                <a:ea typeface="Pretendard SemiBold"/>
                <a:cs typeface="Pretendard SemiBold"/>
              </a:rPr>
              <a:t> </a:t>
            </a:r>
            <a:r>
              <a:rPr lang="en-US" altLang="ko-KR" sz="3200" dirty="0" err="1">
                <a:solidFill>
                  <a:srgbClr val="548F7A"/>
                </a:solidFill>
                <a:latin typeface="Pretendard SemiBold"/>
                <a:ea typeface="Pretendard SemiBold"/>
                <a:cs typeface="Pretendard SemiBold"/>
              </a:rPr>
              <a:t>구조</a:t>
            </a:r>
            <a:r>
              <a:rPr lang="en-US" altLang="ko-KR" sz="3200" dirty="0">
                <a:solidFill>
                  <a:srgbClr val="548F7A"/>
                </a:solidFill>
                <a:latin typeface="Pretendard SemiBold"/>
                <a:ea typeface="Pretendard SemiBold"/>
                <a:cs typeface="Pretendard SemiBold"/>
              </a:rPr>
              <a:t>, </a:t>
            </a:r>
            <a:r>
              <a:rPr lang="en-US" altLang="ko-KR" sz="3200" dirty="0" err="1">
                <a:solidFill>
                  <a:srgbClr val="548F7A"/>
                </a:solidFill>
                <a:latin typeface="Pretendard SemiBold"/>
                <a:ea typeface="Pretendard SemiBold"/>
                <a:cs typeface="Pretendard SemiBold"/>
              </a:rPr>
              <a:t>디어그린이</a:t>
            </a:r>
            <a:r>
              <a:rPr lang="en-US" altLang="ko-KR" sz="3200" dirty="0">
                <a:solidFill>
                  <a:srgbClr val="548F7A"/>
                </a:solidFill>
                <a:latin typeface="Pretendard SemiBold"/>
                <a:ea typeface="Pretendard SemiBold"/>
                <a:cs typeface="Pretendard SemiBold"/>
              </a:rPr>
              <a:t> </a:t>
            </a:r>
            <a:r>
              <a:rPr lang="en-US" altLang="ko-KR" sz="3200" dirty="0" err="1">
                <a:solidFill>
                  <a:srgbClr val="548F7A"/>
                </a:solidFill>
                <a:latin typeface="Pretendard SemiBold"/>
                <a:ea typeface="Pretendard SemiBold"/>
                <a:cs typeface="Pretendard SemiBold"/>
              </a:rPr>
              <a:t>함께</a:t>
            </a:r>
            <a:r>
              <a:rPr lang="en-US" altLang="ko-KR" sz="3200" dirty="0">
                <a:solidFill>
                  <a:srgbClr val="548F7A"/>
                </a:solidFill>
                <a:latin typeface="Pretendard SemiBold"/>
                <a:ea typeface="Pretendard SemiBold"/>
                <a:cs typeface="Pretendard SemiBold"/>
              </a:rPr>
              <a:t> </a:t>
            </a:r>
            <a:r>
              <a:rPr lang="en-US" altLang="ko-KR" sz="3200" dirty="0" err="1">
                <a:solidFill>
                  <a:srgbClr val="548F7A"/>
                </a:solidFill>
                <a:latin typeface="Pretendard SemiBold"/>
                <a:ea typeface="Pretendard SemiBold"/>
                <a:cs typeface="Pretendard SemiBold"/>
              </a:rPr>
              <a:t>만들어갑니다</a:t>
            </a:r>
            <a:r>
              <a:rPr lang="en-US" altLang="ko-KR" sz="3200" dirty="0">
                <a:solidFill>
                  <a:srgbClr val="548F7A"/>
                </a:solidFill>
                <a:latin typeface="Pretendard SemiBold"/>
                <a:ea typeface="Pretendard SemiBold"/>
                <a:cs typeface="Pretendard SemiBold"/>
              </a:rPr>
              <a:t>.</a:t>
            </a:r>
          </a:p>
        </p:txBody>
      </p: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E9EC8527-AB2C-3782-6535-5263A7439B5F}"/>
              </a:ext>
            </a:extLst>
          </p:cNvPr>
          <p:cNvGrpSpPr/>
          <p:nvPr/>
        </p:nvGrpSpPr>
        <p:grpSpPr>
          <a:xfrm>
            <a:off x="7650843" y="5384968"/>
            <a:ext cx="4775200" cy="5295900"/>
            <a:chOff x="8140700" y="5499100"/>
            <a:chExt cx="4775200" cy="5295900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140700" y="5499100"/>
              <a:ext cx="4775200" cy="5295900"/>
            </a:xfrm>
            <a:prstGeom prst="rect">
              <a:avLst/>
            </a:prstGeom>
            <a:effectLst>
              <a:outerShdw blurRad="238833" dist="183718" dir="2700000">
                <a:srgbClr val="1F1F1F">
                  <a:alpha val="10000"/>
                </a:srgbClr>
              </a:outerShdw>
            </a:effectLst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509000" y="7302500"/>
              <a:ext cx="3708400" cy="25400"/>
            </a:xfrm>
            <a:prstGeom prst="rect">
              <a:avLst/>
            </a:prstGeom>
          </p:spPr>
        </p:pic>
        <p:sp>
          <p:nvSpPr>
            <p:cNvPr id="15" name="TextBox 15"/>
            <p:cNvSpPr txBox="1"/>
            <p:nvPr/>
          </p:nvSpPr>
          <p:spPr>
            <a:xfrm>
              <a:off x="8445500" y="6548967"/>
              <a:ext cx="3352800" cy="62230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lvl="0" algn="l">
                <a:lnSpc>
                  <a:spcPct val="116199"/>
                </a:lnSpc>
              </a:pPr>
              <a:r>
                <a:rPr lang="en-US" sz="3466" b="0" i="0" u="none" strike="noStrike" dirty="0">
                  <a:solidFill>
                    <a:srgbClr val="1F1F1F"/>
                  </a:solidFill>
                  <a:latin typeface="Pretendard SemiBold"/>
                  <a:ea typeface="Pretendard SemiBold"/>
                  <a:cs typeface="Pretendard SemiBold"/>
                </a:rPr>
                <a:t> </a:t>
              </a:r>
              <a:r>
                <a:rPr lang="en-US" sz="3466" b="0" i="0" u="none" strike="noStrike" dirty="0" err="1">
                  <a:solidFill>
                    <a:srgbClr val="1F1F1F"/>
                  </a:solidFill>
                  <a:latin typeface="Pretendard SemiBold"/>
                  <a:ea typeface="Pretendard SemiBold"/>
                  <a:cs typeface="Pretendard SemiBold"/>
                </a:rPr>
                <a:t>실행</a:t>
              </a:r>
              <a:r>
                <a:rPr lang="en-US" sz="3466" b="0" i="0" u="none" strike="noStrike" dirty="0">
                  <a:solidFill>
                    <a:srgbClr val="1F1F1F"/>
                  </a:solidFill>
                  <a:latin typeface="Pretendard SemiBold"/>
                  <a:ea typeface="Pretendard SemiBold"/>
                  <a:cs typeface="Pretendard SemiBold"/>
                </a:rPr>
                <a:t> </a:t>
              </a:r>
              <a:r>
                <a:rPr lang="en-US" sz="3466" b="0" i="0" u="none" strike="noStrike" dirty="0" err="1">
                  <a:solidFill>
                    <a:srgbClr val="1F1F1F"/>
                  </a:solidFill>
                  <a:latin typeface="Pretendard SemiBold"/>
                  <a:ea typeface="Pretendard SemiBold"/>
                  <a:cs typeface="Pretendard SemiBold"/>
                </a:rPr>
                <a:t>구조</a:t>
              </a:r>
              <a:r>
                <a:rPr lang="en-US" sz="3466" b="0" i="0" u="none" strike="noStrike" dirty="0">
                  <a:solidFill>
                    <a:srgbClr val="1F1F1F"/>
                  </a:solidFill>
                  <a:latin typeface="Pretendard SemiBold"/>
                  <a:ea typeface="Pretendard SemiBold"/>
                  <a:cs typeface="Pretendard SemiBold"/>
                </a:rPr>
                <a:t> </a:t>
              </a:r>
              <a:r>
                <a:rPr lang="en-US" sz="3466" b="0" i="0" u="none" strike="noStrike" dirty="0" err="1">
                  <a:solidFill>
                    <a:srgbClr val="1F1F1F"/>
                  </a:solidFill>
                  <a:latin typeface="Pretendard SemiBold"/>
                  <a:ea typeface="Pretendard SemiBold"/>
                  <a:cs typeface="Pretendard SemiBold"/>
                </a:rPr>
                <a:t>안정화</a:t>
              </a:r>
              <a:endParaRPr lang="en-US" sz="3466" b="0" i="0" u="none" strike="noStrike" dirty="0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8521700" y="7607300"/>
              <a:ext cx="4064000" cy="267970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342900" lvl="1" indent="-342900" algn="l">
                <a:lnSpc>
                  <a:spcPct val="124499"/>
                </a:lnSpc>
                <a:buClr>
                  <a:srgbClr val="000000"/>
                </a:buClr>
                <a:buFont typeface="Arial"/>
                <a:buChar char="●"/>
              </a:pPr>
              <a:r>
                <a:rPr lang="en-US" sz="2400" b="0" i="0" u="none" strike="noStrike">
                  <a:solidFill>
                    <a:srgbClr val="1F1F1F"/>
                  </a:solidFill>
                  <a:latin typeface="Pretendard Regular"/>
                  <a:ea typeface="Pretendard Regular"/>
                  <a:cs typeface="Pretendard Regular"/>
                </a:rPr>
                <a:t>설계·인증·에너지 업무 통합
관리 체계 고도화</a:t>
              </a:r>
            </a:p>
            <a:p>
              <a:pPr marL="342900" lvl="1" indent="-342900" algn="l">
                <a:lnSpc>
                  <a:spcPct val="124499"/>
                </a:lnSpc>
                <a:buClr>
                  <a:srgbClr val="000000"/>
                </a:buClr>
                <a:buFont typeface="Arial"/>
                <a:buChar char="●"/>
              </a:pPr>
              <a:r>
                <a:rPr lang="en-US" sz="2400" b="0" i="0" u="none" strike="noStrike">
                  <a:solidFill>
                    <a:srgbClr val="1F1F1F"/>
                  </a:solidFill>
                  <a:latin typeface="Pretendard Regular"/>
                  <a:ea typeface="Pretendard Regular"/>
                  <a:cs typeface="Pretendard Regular"/>
                </a:rPr>
                <a:t>인증·에너지 업무 자동화
기반 구축</a:t>
              </a:r>
            </a:p>
            <a:p>
              <a:pPr marL="342900" lvl="1" indent="-342900" algn="l">
                <a:lnSpc>
                  <a:spcPct val="124499"/>
                </a:lnSpc>
                <a:buClr>
                  <a:srgbClr val="000000"/>
                </a:buClr>
                <a:buFont typeface="Arial"/>
                <a:buChar char="●"/>
              </a:pPr>
              <a:r>
                <a:rPr lang="en-US" sz="2400" b="0" i="0" u="none" strike="noStrike">
                  <a:solidFill>
                    <a:srgbClr val="1F1F1F"/>
                  </a:solidFill>
                  <a:latin typeface="Pretendard Regular"/>
                  <a:ea typeface="Pretendard Regular"/>
                  <a:cs typeface="Pretendard Regular"/>
                </a:rPr>
                <a:t>정책·현장 연계형 프로젝트
수행 경험 축적</a:t>
              </a:r>
            </a:p>
          </p:txBody>
        </p:sp>
        <p:sp>
          <p:nvSpPr>
            <p:cNvPr id="36" name="사각형: 둥근 모서리 35">
              <a:extLst>
                <a:ext uri="{FF2B5EF4-FFF2-40B4-BE49-F238E27FC236}">
                  <a16:creationId xmlns:a16="http://schemas.microsoft.com/office/drawing/2014/main" id="{2D947FD5-F77E-8907-3E18-1586AD280958}"/>
                </a:ext>
              </a:extLst>
            </p:cNvPr>
            <p:cNvSpPr/>
            <p:nvPr/>
          </p:nvSpPr>
          <p:spPr>
            <a:xfrm>
              <a:off x="8519938" y="5887965"/>
              <a:ext cx="1572270" cy="495300"/>
            </a:xfrm>
            <a:prstGeom prst="roundRect">
              <a:avLst/>
            </a:prstGeom>
            <a:solidFill>
              <a:srgbClr val="55937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b="1" dirty="0">
                  <a:latin typeface="Pretendard" panose="02000503000000020004" pitchFamily="2" charset="-127"/>
                  <a:ea typeface="Pretendard" panose="02000503000000020004" pitchFamily="2" charset="-127"/>
                  <a:cs typeface="Pretendard" panose="02000503000000020004" pitchFamily="2" charset="-127"/>
                </a:rPr>
                <a:t>Step 1</a:t>
              </a:r>
              <a:endParaRPr lang="ko-KR" altLang="en-US" sz="2000" b="1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endParaRPr>
            </a:p>
          </p:txBody>
        </p:sp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5C2236E6-BEAF-42AB-F72A-084442D59F4C}"/>
              </a:ext>
            </a:extLst>
          </p:cNvPr>
          <p:cNvGrpSpPr/>
          <p:nvPr/>
        </p:nvGrpSpPr>
        <p:grpSpPr>
          <a:xfrm>
            <a:off x="12756243" y="3695868"/>
            <a:ext cx="4775200" cy="5295900"/>
            <a:chOff x="13246100" y="3810000"/>
            <a:chExt cx="4775200" cy="5295900"/>
          </a:xfrm>
        </p:grpSpPr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246100" y="3810000"/>
              <a:ext cx="4775200" cy="5295900"/>
            </a:xfrm>
            <a:prstGeom prst="rect">
              <a:avLst/>
            </a:prstGeom>
            <a:effectLst>
              <a:outerShdw blurRad="238833" dist="183718" dir="2700000">
                <a:srgbClr val="1F1F1F">
                  <a:alpha val="10000"/>
                </a:srgbClr>
              </a:outerShdw>
            </a:effectLst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690600" y="5680492"/>
              <a:ext cx="3708400" cy="25400"/>
            </a:xfrm>
            <a:prstGeom prst="rect">
              <a:avLst/>
            </a:prstGeom>
          </p:spPr>
        </p:pic>
        <p:sp>
          <p:nvSpPr>
            <p:cNvPr id="20" name="TextBox 20"/>
            <p:cNvSpPr txBox="1"/>
            <p:nvPr/>
          </p:nvSpPr>
          <p:spPr>
            <a:xfrm>
              <a:off x="13690600" y="4889917"/>
              <a:ext cx="3340100" cy="62230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lvl="0" algn="l">
                <a:lnSpc>
                  <a:spcPct val="116199"/>
                </a:lnSpc>
              </a:pPr>
              <a:r>
                <a:rPr lang="en-US" sz="3466" b="0" i="0" u="none" strike="noStrike" dirty="0" err="1">
                  <a:solidFill>
                    <a:srgbClr val="1F1F1F"/>
                  </a:solidFill>
                  <a:latin typeface="Pretendard SemiBold"/>
                  <a:ea typeface="Pretendard SemiBold"/>
                  <a:cs typeface="Pretendard SemiBold"/>
                </a:rPr>
                <a:t>실행</a:t>
              </a:r>
              <a:r>
                <a:rPr lang="en-US" sz="3466" b="0" i="0" u="none" strike="noStrike" dirty="0">
                  <a:solidFill>
                    <a:srgbClr val="1F1F1F"/>
                  </a:solidFill>
                  <a:latin typeface="Pretendard SemiBold"/>
                  <a:ea typeface="Pretendard SemiBold"/>
                  <a:cs typeface="Pretendard SemiBold"/>
                </a:rPr>
                <a:t> </a:t>
              </a:r>
              <a:r>
                <a:rPr lang="en-US" sz="3466" b="0" i="0" u="none" strike="noStrike" dirty="0" err="1">
                  <a:solidFill>
                    <a:srgbClr val="1F1F1F"/>
                  </a:solidFill>
                  <a:latin typeface="Pretendard SemiBold"/>
                  <a:ea typeface="Pretendard SemiBold"/>
                  <a:cs typeface="Pretendard SemiBold"/>
                </a:rPr>
                <a:t>모델</a:t>
              </a:r>
              <a:r>
                <a:rPr lang="en-US" sz="3466" b="0" i="0" u="none" strike="noStrike" dirty="0">
                  <a:solidFill>
                    <a:srgbClr val="1F1F1F"/>
                  </a:solidFill>
                  <a:latin typeface="Pretendard SemiBold"/>
                  <a:ea typeface="Pretendard SemiBold"/>
                  <a:cs typeface="Pretendard SemiBold"/>
                </a:rPr>
                <a:t> </a:t>
              </a:r>
              <a:r>
                <a:rPr lang="en-US" sz="3466" b="0" i="0" u="none" strike="noStrike" dirty="0" err="1">
                  <a:solidFill>
                    <a:srgbClr val="1F1F1F"/>
                  </a:solidFill>
                  <a:latin typeface="Pretendard SemiBold"/>
                  <a:ea typeface="Pretendard SemiBold"/>
                  <a:cs typeface="Pretendard SemiBold"/>
                </a:rPr>
                <a:t>확산</a:t>
              </a:r>
              <a:endParaRPr lang="en-US" sz="3466" b="0" i="0" u="none" strike="noStrike" dirty="0">
                <a:solidFill>
                  <a:srgbClr val="1F1F1F"/>
                </a:solidFill>
                <a:latin typeface="Pretendard SemiBold"/>
                <a:ea typeface="Pretendard SemiBold"/>
                <a:cs typeface="Pretendard SemiBold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3703300" y="5985292"/>
              <a:ext cx="4064000" cy="267970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342900" lvl="1" indent="-342900" algn="l">
                <a:lnSpc>
                  <a:spcPct val="124499"/>
                </a:lnSpc>
                <a:buClr>
                  <a:srgbClr val="000000"/>
                </a:buClr>
                <a:buFont typeface="Arial"/>
                <a:buChar char="●"/>
              </a:pPr>
              <a:r>
                <a:rPr lang="en-US" sz="2400" b="0" i="0" u="none" strike="noStrike" dirty="0" err="1">
                  <a:solidFill>
                    <a:srgbClr val="1F1F1F"/>
                  </a:solidFill>
                  <a:latin typeface="Pretendard Regular"/>
                  <a:ea typeface="Pretendard Regular"/>
                  <a:cs typeface="Pretendard Regular"/>
                </a:rPr>
                <a:t>공공</a:t>
              </a:r>
              <a:r>
                <a:rPr lang="en-US" sz="2400" b="0" i="0" u="none" strike="noStrike" dirty="0">
                  <a:solidFill>
                    <a:srgbClr val="1F1F1F"/>
                  </a:solidFill>
                  <a:latin typeface="Pretendard Regular"/>
                  <a:ea typeface="Pretendard Regular"/>
                  <a:cs typeface="Pretendard Regular"/>
                </a:rPr>
                <a:t> </a:t>
              </a:r>
              <a:r>
                <a:rPr lang="en-US" sz="2400" b="0" i="0" u="none" strike="noStrike" dirty="0" err="1">
                  <a:solidFill>
                    <a:srgbClr val="1F1F1F"/>
                  </a:solidFill>
                  <a:latin typeface="Pretendard Regular"/>
                  <a:ea typeface="Pretendard Regular"/>
                  <a:cs typeface="Pretendard Regular"/>
                </a:rPr>
                <a:t>건축</a:t>
              </a:r>
              <a:r>
                <a:rPr lang="en-US" sz="2400" b="0" i="0" u="none" strike="noStrike" dirty="0">
                  <a:solidFill>
                    <a:srgbClr val="1F1F1F"/>
                  </a:solidFill>
                  <a:latin typeface="Pretendard Regular"/>
                  <a:ea typeface="Pretendard Regular"/>
                  <a:cs typeface="Pretendard Regular"/>
                </a:rPr>
                <a:t> </a:t>
              </a:r>
              <a:r>
                <a:rPr lang="en-US" sz="2400" b="0" i="0" u="none" strike="noStrike" dirty="0" err="1">
                  <a:solidFill>
                    <a:srgbClr val="1F1F1F"/>
                  </a:solidFill>
                  <a:latin typeface="Pretendard Regular"/>
                  <a:ea typeface="Pretendard Regular"/>
                  <a:cs typeface="Pretendard Regular"/>
                </a:rPr>
                <a:t>대상</a:t>
              </a:r>
              <a:r>
                <a:rPr lang="en-US" sz="2400" b="0" i="0" u="none" strike="noStrike" dirty="0">
                  <a:solidFill>
                    <a:srgbClr val="1F1F1F"/>
                  </a:solidFill>
                  <a:latin typeface="Pretendard Regular"/>
                  <a:ea typeface="Pretendard Regular"/>
                  <a:cs typeface="Pretendard Regular"/>
                </a:rPr>
                <a:t> </a:t>
              </a:r>
              <a:r>
                <a:rPr lang="en-US" sz="2400" b="0" i="0" u="none" strike="noStrike" dirty="0" err="1">
                  <a:solidFill>
                    <a:srgbClr val="1F1F1F"/>
                  </a:solidFill>
                  <a:latin typeface="Pretendard Regular"/>
                  <a:ea typeface="Pretendard Regular"/>
                  <a:cs typeface="Pretendard Regular"/>
                </a:rPr>
                <a:t>통합</a:t>
              </a:r>
              <a:r>
                <a:rPr lang="en-US" sz="2400" b="0" i="0" u="none" strike="noStrike" dirty="0">
                  <a:solidFill>
                    <a:srgbClr val="1F1F1F"/>
                  </a:solidFill>
                  <a:latin typeface="Pretendard Regular"/>
                  <a:ea typeface="Pretendard Regular"/>
                  <a:cs typeface="Pretendard Regular"/>
                </a:rPr>
                <a:t> </a:t>
              </a:r>
              <a:r>
                <a:rPr lang="en-US" sz="2400" b="0" i="0" u="none" strike="noStrike" dirty="0" err="1">
                  <a:solidFill>
                    <a:srgbClr val="1F1F1F"/>
                  </a:solidFill>
                  <a:latin typeface="Pretendard Regular"/>
                  <a:ea typeface="Pretendard Regular"/>
                  <a:cs typeface="Pretendard Regular"/>
                </a:rPr>
                <a:t>수행</a:t>
              </a:r>
              <a:r>
                <a:rPr lang="en-US" sz="2400" b="0" i="0" u="none" strike="noStrike" dirty="0">
                  <a:solidFill>
                    <a:srgbClr val="1F1F1F"/>
                  </a:solidFill>
                  <a:latin typeface="Pretendard Regular"/>
                  <a:ea typeface="Pretendard Regular"/>
                  <a:cs typeface="Pretendard Regular"/>
                </a:rPr>
                <a:t>
</a:t>
              </a:r>
              <a:r>
                <a:rPr lang="en-US" sz="2400" b="0" i="0" u="none" strike="noStrike" dirty="0" err="1">
                  <a:solidFill>
                    <a:srgbClr val="1F1F1F"/>
                  </a:solidFill>
                  <a:latin typeface="Pretendard Regular"/>
                  <a:ea typeface="Pretendard Regular"/>
                  <a:cs typeface="Pretendard Regular"/>
                </a:rPr>
                <a:t>모델</a:t>
              </a:r>
              <a:r>
                <a:rPr lang="en-US" sz="2400" b="0" i="0" u="none" strike="noStrike" dirty="0">
                  <a:solidFill>
                    <a:srgbClr val="1F1F1F"/>
                  </a:solidFill>
                  <a:latin typeface="Pretendard Regular"/>
                  <a:ea typeface="Pretendard Regular"/>
                  <a:cs typeface="Pretendard Regular"/>
                </a:rPr>
                <a:t> </a:t>
              </a:r>
              <a:r>
                <a:rPr lang="en-US" sz="2400" b="0" i="0" u="none" strike="noStrike" dirty="0" err="1">
                  <a:solidFill>
                    <a:srgbClr val="1F1F1F"/>
                  </a:solidFill>
                  <a:latin typeface="Pretendard Regular"/>
                  <a:ea typeface="Pretendard Regular"/>
                  <a:cs typeface="Pretendard Regular"/>
                </a:rPr>
                <a:t>확대</a:t>
              </a:r>
              <a:r>
                <a:rPr lang="en-US" sz="2400" b="0" i="0" u="none" strike="noStrike" dirty="0">
                  <a:solidFill>
                    <a:srgbClr val="1F1F1F"/>
                  </a:solidFill>
                  <a:latin typeface="Pretendard Regular"/>
                  <a:ea typeface="Pretendard Regular"/>
                  <a:cs typeface="Pretendard Regular"/>
                </a:rPr>
                <a:t> </a:t>
              </a:r>
              <a:r>
                <a:rPr lang="en-US" sz="2400" b="0" i="0" u="none" strike="noStrike" dirty="0" err="1">
                  <a:solidFill>
                    <a:srgbClr val="1F1F1F"/>
                  </a:solidFill>
                  <a:latin typeface="Pretendard Regular"/>
                  <a:ea typeface="Pretendard Regular"/>
                  <a:cs typeface="Pretendard Regular"/>
                </a:rPr>
                <a:t>적용</a:t>
              </a:r>
              <a:endParaRPr lang="en-US" sz="2400" b="0" i="0" u="none" strike="noStrike" dirty="0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endParaRPr>
            </a:p>
            <a:p>
              <a:pPr marL="342900" lvl="1" indent="-342900" algn="l">
                <a:lnSpc>
                  <a:spcPct val="124499"/>
                </a:lnSpc>
                <a:buClr>
                  <a:srgbClr val="000000"/>
                </a:buClr>
                <a:buFont typeface="Arial"/>
                <a:buChar char="●"/>
              </a:pPr>
              <a:r>
                <a:rPr lang="en-US" sz="2400" b="0" i="0" u="none" strike="noStrike" dirty="0" err="1">
                  <a:solidFill>
                    <a:srgbClr val="1F1F1F"/>
                  </a:solidFill>
                  <a:latin typeface="Pretendard Regular"/>
                  <a:ea typeface="Pretendard Regular"/>
                  <a:cs typeface="Pretendard Regular"/>
                </a:rPr>
                <a:t>일정·행정</a:t>
              </a:r>
              <a:r>
                <a:rPr lang="en-US" sz="2400" b="0" i="0" u="none" strike="noStrike" dirty="0">
                  <a:solidFill>
                    <a:srgbClr val="1F1F1F"/>
                  </a:solidFill>
                  <a:latin typeface="Pretendard Regular"/>
                  <a:ea typeface="Pretendard Regular"/>
                  <a:cs typeface="Pretendard Regular"/>
                </a:rPr>
                <a:t> </a:t>
              </a:r>
              <a:r>
                <a:rPr lang="en-US" sz="2400" b="0" i="0" u="none" strike="noStrike" dirty="0" err="1">
                  <a:solidFill>
                    <a:srgbClr val="1F1F1F"/>
                  </a:solidFill>
                  <a:latin typeface="Pretendard Regular"/>
                  <a:ea typeface="Pretendard Regular"/>
                  <a:cs typeface="Pretendard Regular"/>
                </a:rPr>
                <a:t>리스크</a:t>
              </a:r>
              <a:r>
                <a:rPr lang="en-US" sz="2400" b="0" i="0" u="none" strike="noStrike" dirty="0">
                  <a:solidFill>
                    <a:srgbClr val="1F1F1F"/>
                  </a:solidFill>
                  <a:latin typeface="Pretendard Regular"/>
                  <a:ea typeface="Pretendard Regular"/>
                  <a:cs typeface="Pretendard Regular"/>
                </a:rPr>
                <a:t> </a:t>
              </a:r>
              <a:r>
                <a:rPr lang="en-US" sz="2400" b="0" i="0" u="none" strike="noStrike" dirty="0" err="1">
                  <a:solidFill>
                    <a:srgbClr val="1F1F1F"/>
                  </a:solidFill>
                  <a:latin typeface="Pretendard Regular"/>
                  <a:ea typeface="Pretendard Regular"/>
                  <a:cs typeface="Pretendard Regular"/>
                </a:rPr>
                <a:t>관리</a:t>
              </a:r>
              <a:r>
                <a:rPr lang="en-US" sz="2400" b="0" i="0" u="none" strike="noStrike" dirty="0">
                  <a:solidFill>
                    <a:srgbClr val="1F1F1F"/>
                  </a:solidFill>
                  <a:latin typeface="Pretendard Regular"/>
                  <a:ea typeface="Pretendard Regular"/>
                  <a:cs typeface="Pretendard Regular"/>
                </a:rPr>
                <a:t> </a:t>
              </a:r>
              <a:r>
                <a:rPr lang="en-US" sz="2400" b="0" i="0" u="none" strike="noStrike" dirty="0" err="1">
                  <a:solidFill>
                    <a:srgbClr val="1F1F1F"/>
                  </a:solidFill>
                  <a:latin typeface="Pretendard Regular"/>
                  <a:ea typeface="Pretendard Regular"/>
                  <a:cs typeface="Pretendard Regular"/>
                </a:rPr>
                <a:t>체계</a:t>
              </a:r>
              <a:r>
                <a:rPr lang="en-US" sz="2400" b="0" i="0" u="none" strike="noStrike" dirty="0">
                  <a:solidFill>
                    <a:srgbClr val="1F1F1F"/>
                  </a:solidFill>
                  <a:latin typeface="Pretendard Regular"/>
                  <a:ea typeface="Pretendard Regular"/>
                  <a:cs typeface="Pretendard Regular"/>
                </a:rPr>
                <a:t>
</a:t>
              </a:r>
              <a:r>
                <a:rPr lang="en-US" sz="2400" b="0" i="0" u="none" strike="noStrike" dirty="0" err="1">
                  <a:solidFill>
                    <a:srgbClr val="1F1F1F"/>
                  </a:solidFill>
                  <a:latin typeface="Pretendard Regular"/>
                  <a:ea typeface="Pretendard Regular"/>
                  <a:cs typeface="Pretendard Regular"/>
                </a:rPr>
                <a:t>표준화</a:t>
              </a:r>
              <a:endParaRPr lang="en-US" sz="2400" b="0" i="0" u="none" strike="noStrike" dirty="0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endParaRPr>
            </a:p>
            <a:p>
              <a:pPr marL="342900" lvl="1" indent="-342900" algn="l">
                <a:lnSpc>
                  <a:spcPct val="124499"/>
                </a:lnSpc>
                <a:buClr>
                  <a:srgbClr val="000000"/>
                </a:buClr>
                <a:buFont typeface="Arial"/>
                <a:buChar char="●"/>
              </a:pPr>
              <a:r>
                <a:rPr lang="en-US" sz="2400" b="0" i="0" u="none" strike="noStrike" dirty="0" err="1">
                  <a:solidFill>
                    <a:srgbClr val="1F1F1F"/>
                  </a:solidFill>
                  <a:latin typeface="Pretendard Regular"/>
                  <a:ea typeface="Pretendard Regular"/>
                  <a:cs typeface="Pretendard Regular"/>
                </a:rPr>
                <a:t>다수</a:t>
              </a:r>
              <a:r>
                <a:rPr lang="en-US" sz="2400" b="0" i="0" u="none" strike="noStrike" dirty="0">
                  <a:solidFill>
                    <a:srgbClr val="1F1F1F"/>
                  </a:solidFill>
                  <a:latin typeface="Pretendard Regular"/>
                  <a:ea typeface="Pretendard Regular"/>
                  <a:cs typeface="Pretendard Regular"/>
                </a:rPr>
                <a:t> </a:t>
              </a:r>
              <a:r>
                <a:rPr lang="en-US" sz="2400" b="0" i="0" u="none" strike="noStrike" dirty="0" err="1">
                  <a:solidFill>
                    <a:srgbClr val="1F1F1F"/>
                  </a:solidFill>
                  <a:latin typeface="Pretendard Regular"/>
                  <a:ea typeface="Pretendard Regular"/>
                  <a:cs typeface="Pretendard Regular"/>
                </a:rPr>
                <a:t>이해관계자</a:t>
              </a:r>
              <a:r>
                <a:rPr lang="en-US" sz="2400" b="0" i="0" u="none" strike="noStrike" dirty="0">
                  <a:solidFill>
                    <a:srgbClr val="1F1F1F"/>
                  </a:solidFill>
                  <a:latin typeface="Pretendard Regular"/>
                  <a:ea typeface="Pretendard Regular"/>
                  <a:cs typeface="Pretendard Regular"/>
                </a:rPr>
                <a:t> </a:t>
              </a:r>
              <a:r>
                <a:rPr lang="en-US" sz="2400" b="0" i="0" u="none" strike="noStrike" dirty="0" err="1">
                  <a:solidFill>
                    <a:srgbClr val="1F1F1F"/>
                  </a:solidFill>
                  <a:latin typeface="Pretendard Regular"/>
                  <a:ea typeface="Pretendard Regular"/>
                  <a:cs typeface="Pretendard Regular"/>
                </a:rPr>
                <a:t>협업</a:t>
              </a:r>
              <a:r>
                <a:rPr lang="en-US" sz="2400" b="0" i="0" u="none" strike="noStrike" dirty="0">
                  <a:solidFill>
                    <a:srgbClr val="1F1F1F"/>
                  </a:solidFill>
                  <a:latin typeface="Pretendard Regular"/>
                  <a:ea typeface="Pretendard Regular"/>
                  <a:cs typeface="Pretendard Regular"/>
                </a:rPr>
                <a:t> </a:t>
              </a:r>
              <a:r>
                <a:rPr lang="en-US" sz="2400" b="0" i="0" u="none" strike="noStrike" dirty="0" err="1">
                  <a:solidFill>
                    <a:srgbClr val="1F1F1F"/>
                  </a:solidFill>
                  <a:latin typeface="Pretendard Regular"/>
                  <a:ea typeface="Pretendard Regular"/>
                  <a:cs typeface="Pretendard Regular"/>
                </a:rPr>
                <a:t>구조</a:t>
              </a:r>
              <a:r>
                <a:rPr lang="en-US" sz="2400" b="0" i="0" u="none" strike="noStrike" dirty="0">
                  <a:solidFill>
                    <a:srgbClr val="1F1F1F"/>
                  </a:solidFill>
                  <a:latin typeface="Pretendard Regular"/>
                  <a:ea typeface="Pretendard Regular"/>
                  <a:cs typeface="Pretendard Regular"/>
                </a:rPr>
                <a:t>
</a:t>
              </a:r>
              <a:r>
                <a:rPr lang="en-US" sz="2400" b="0" i="0" u="none" strike="noStrike" dirty="0" err="1">
                  <a:solidFill>
                    <a:srgbClr val="1F1F1F"/>
                  </a:solidFill>
                  <a:latin typeface="Pretendard Regular"/>
                  <a:ea typeface="Pretendard Regular"/>
                  <a:cs typeface="Pretendard Regular"/>
                </a:rPr>
                <a:t>단순화</a:t>
              </a:r>
              <a:endParaRPr lang="en-US" sz="2400" b="0" i="0" u="none" strike="noStrike" dirty="0">
                <a:solidFill>
                  <a:srgbClr val="1F1F1F"/>
                </a:solidFill>
                <a:latin typeface="Pretendard Regular"/>
                <a:ea typeface="Pretendard Regular"/>
                <a:cs typeface="Pretendard Regular"/>
              </a:endParaRPr>
            </a:p>
          </p:txBody>
        </p:sp>
        <p:sp>
          <p:nvSpPr>
            <p:cNvPr id="37" name="사각형: 둥근 모서리 36">
              <a:extLst>
                <a:ext uri="{FF2B5EF4-FFF2-40B4-BE49-F238E27FC236}">
                  <a16:creationId xmlns:a16="http://schemas.microsoft.com/office/drawing/2014/main" id="{97471B2F-8F8A-2417-F296-E92585C113E2}"/>
                </a:ext>
              </a:extLst>
            </p:cNvPr>
            <p:cNvSpPr/>
            <p:nvPr/>
          </p:nvSpPr>
          <p:spPr>
            <a:xfrm>
              <a:off x="13679165" y="4162842"/>
              <a:ext cx="1572270" cy="495300"/>
            </a:xfrm>
            <a:prstGeom prst="roundRect">
              <a:avLst/>
            </a:prstGeom>
            <a:solidFill>
              <a:srgbClr val="55937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b="1" dirty="0">
                  <a:latin typeface="Pretendard" panose="02000503000000020004" pitchFamily="2" charset="-127"/>
                  <a:ea typeface="Pretendard" panose="02000503000000020004" pitchFamily="2" charset="-127"/>
                  <a:cs typeface="Pretendard" panose="02000503000000020004" pitchFamily="2" charset="-127"/>
                </a:rPr>
                <a:t>Step 2</a:t>
              </a:r>
              <a:endParaRPr lang="ko-KR" altLang="en-US" sz="2000" b="1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endParaRPr>
            </a:p>
          </p:txBody>
        </p:sp>
      </p:grp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15D04FDC-CE85-4C77-B3C5-D5C1A290CC58}"/>
              </a:ext>
            </a:extLst>
          </p:cNvPr>
          <p:cNvGrpSpPr/>
          <p:nvPr/>
        </p:nvGrpSpPr>
        <p:grpSpPr>
          <a:xfrm>
            <a:off x="17861643" y="1994068"/>
            <a:ext cx="4775200" cy="5295900"/>
            <a:chOff x="18351500" y="2108200"/>
            <a:chExt cx="4775200" cy="5295900"/>
          </a:xfrm>
        </p:grpSpPr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8351500" y="2108200"/>
              <a:ext cx="4775200" cy="5295900"/>
            </a:xfrm>
            <a:prstGeom prst="rect">
              <a:avLst/>
            </a:prstGeom>
            <a:effectLst>
              <a:outerShdw blurRad="238833" dist="183718" dir="2700000">
                <a:srgbClr val="1F1F1F">
                  <a:alpha val="10000"/>
                </a:srgbClr>
              </a:outerShdw>
            </a:effectLst>
          </p:spPr>
        </p:pic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8FE3F9ED-2F3F-6453-88BC-F3F41A56C1B3}"/>
                </a:ext>
              </a:extLst>
            </p:cNvPr>
            <p:cNvGrpSpPr/>
            <p:nvPr/>
          </p:nvGrpSpPr>
          <p:grpSpPr>
            <a:xfrm>
              <a:off x="18726732" y="3172242"/>
              <a:ext cx="4051300" cy="3860800"/>
              <a:chOff x="18841567" y="3261895"/>
              <a:chExt cx="4051300" cy="3860800"/>
            </a:xfrm>
          </p:grpSpPr>
          <p:pic>
            <p:nvPicPr>
              <p:cNvPr id="23" name="Picture 23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841567" y="4150895"/>
                <a:ext cx="3708400" cy="25400"/>
              </a:xfrm>
              <a:prstGeom prst="rect">
                <a:avLst/>
              </a:prstGeom>
            </p:spPr>
          </p:pic>
          <p:sp>
            <p:nvSpPr>
              <p:cNvPr id="25" name="TextBox 25"/>
              <p:cNvSpPr txBox="1"/>
              <p:nvPr/>
            </p:nvSpPr>
            <p:spPr>
              <a:xfrm>
                <a:off x="18854267" y="3261895"/>
                <a:ext cx="4038600" cy="622300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 lvl="0" algn="l">
                  <a:lnSpc>
                    <a:spcPct val="116199"/>
                  </a:lnSpc>
                </a:pPr>
                <a:r>
                  <a:rPr lang="en-US" sz="3466" b="0" i="0" u="none" strike="noStrike" spc="-200" dirty="0" err="1">
                    <a:solidFill>
                      <a:srgbClr val="1F1F1F"/>
                    </a:solidFill>
                    <a:latin typeface="Pretendard SemiBold"/>
                    <a:ea typeface="Pretendard SemiBold"/>
                    <a:cs typeface="Pretendard SemiBold"/>
                  </a:rPr>
                  <a:t>정책</a:t>
                </a:r>
                <a:r>
                  <a:rPr lang="en-US" sz="3466" b="0" i="0" u="none" strike="noStrike" spc="-200" dirty="0">
                    <a:solidFill>
                      <a:srgbClr val="1F1F1F"/>
                    </a:solidFill>
                    <a:latin typeface="Pretendard SemiBold"/>
                    <a:ea typeface="Pretendard SemiBold"/>
                    <a:cs typeface="Pretendard SemiBold"/>
                  </a:rPr>
                  <a:t> </a:t>
                </a:r>
                <a:r>
                  <a:rPr lang="en-US" sz="3466" b="0" i="0" u="none" strike="noStrike" spc="-200" dirty="0" err="1">
                    <a:solidFill>
                      <a:srgbClr val="1F1F1F"/>
                    </a:solidFill>
                    <a:latin typeface="Pretendard SemiBold"/>
                    <a:ea typeface="Pretendard SemiBold"/>
                    <a:cs typeface="Pretendard SemiBold"/>
                  </a:rPr>
                  <a:t>실행</a:t>
                </a:r>
                <a:r>
                  <a:rPr lang="en-US" sz="3466" b="0" i="0" u="none" strike="noStrike" spc="-200" dirty="0">
                    <a:solidFill>
                      <a:srgbClr val="1F1F1F"/>
                    </a:solidFill>
                    <a:latin typeface="Pretendard SemiBold"/>
                    <a:ea typeface="Pretendard SemiBold"/>
                    <a:cs typeface="Pretendard SemiBold"/>
                  </a:rPr>
                  <a:t> </a:t>
                </a:r>
                <a:r>
                  <a:rPr lang="en-US" sz="3466" b="0" i="0" u="none" strike="noStrike" spc="-200" dirty="0" err="1">
                    <a:solidFill>
                      <a:srgbClr val="1F1F1F"/>
                    </a:solidFill>
                    <a:latin typeface="Pretendard SemiBold"/>
                    <a:ea typeface="Pretendard SemiBold"/>
                    <a:cs typeface="Pretendard SemiBold"/>
                  </a:rPr>
                  <a:t>모델</a:t>
                </a:r>
                <a:r>
                  <a:rPr lang="en-US" sz="3466" b="0" i="0" u="none" strike="noStrike" spc="-200" dirty="0">
                    <a:solidFill>
                      <a:srgbClr val="1F1F1F"/>
                    </a:solidFill>
                    <a:latin typeface="Pretendard SemiBold"/>
                    <a:ea typeface="Pretendard SemiBold"/>
                    <a:cs typeface="Pretendard SemiBold"/>
                  </a:rPr>
                  <a:t> </a:t>
                </a:r>
                <a:r>
                  <a:rPr lang="en-US" sz="3466" b="0" i="0" u="none" strike="noStrike" spc="-200" dirty="0" err="1">
                    <a:solidFill>
                      <a:srgbClr val="1F1F1F"/>
                    </a:solidFill>
                    <a:latin typeface="Pretendard SemiBold"/>
                    <a:ea typeface="Pretendard SemiBold"/>
                    <a:cs typeface="Pretendard SemiBold"/>
                  </a:rPr>
                  <a:t>확장</a:t>
                </a:r>
                <a:endParaRPr lang="en-US" sz="3466" b="0" i="0" u="none" strike="noStrike" spc="-200" dirty="0">
                  <a:solidFill>
                    <a:srgbClr val="1F1F1F"/>
                  </a:solidFill>
                  <a:latin typeface="Pretendard SemiBold"/>
                  <a:ea typeface="Pretendard SemiBold"/>
                  <a:cs typeface="Pretendard SemiBold"/>
                </a:endParaRPr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18854267" y="4442995"/>
                <a:ext cx="3784600" cy="2679700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 marL="342900" lvl="1" indent="-342900" algn="l">
                  <a:lnSpc>
                    <a:spcPct val="124499"/>
                  </a:lnSpc>
                  <a:buClr>
                    <a:srgbClr val="000000"/>
                  </a:buClr>
                  <a:buFont typeface="Arial"/>
                  <a:buChar char="●"/>
                </a:pPr>
                <a:r>
                  <a:rPr lang="en-US" sz="2400" b="0" i="0" u="none" strike="noStrike" dirty="0" err="1">
                    <a:solidFill>
                      <a:srgbClr val="1F1F1F"/>
                    </a:solidFill>
                    <a:latin typeface="Pretendard Regular"/>
                    <a:ea typeface="Pretendard Regular"/>
                    <a:cs typeface="Pretendard Regular"/>
                  </a:rPr>
                  <a:t>국내</a:t>
                </a:r>
                <a:r>
                  <a:rPr lang="en-US" sz="2400" b="0" i="0" u="none" strike="noStrike" dirty="0">
                    <a:solidFill>
                      <a:srgbClr val="1F1F1F"/>
                    </a:solidFill>
                    <a:latin typeface="Pretendard Regular"/>
                    <a:ea typeface="Pretendard Regular"/>
                    <a:cs typeface="Pretendard Regular"/>
                  </a:rPr>
                  <a:t> </a:t>
                </a:r>
                <a:r>
                  <a:rPr lang="en-US" sz="2400" b="0" i="0" u="none" strike="noStrike" dirty="0" err="1">
                    <a:solidFill>
                      <a:srgbClr val="1F1F1F"/>
                    </a:solidFill>
                    <a:latin typeface="Pretendard Regular"/>
                    <a:ea typeface="Pretendard Regular"/>
                    <a:cs typeface="Pretendard Regular"/>
                  </a:rPr>
                  <a:t>실행</a:t>
                </a:r>
                <a:r>
                  <a:rPr lang="en-US" sz="2400" b="0" i="0" u="none" strike="noStrike" dirty="0">
                    <a:solidFill>
                      <a:srgbClr val="1F1F1F"/>
                    </a:solidFill>
                    <a:latin typeface="Pretendard Regular"/>
                    <a:ea typeface="Pretendard Regular"/>
                    <a:cs typeface="Pretendard Regular"/>
                  </a:rPr>
                  <a:t> </a:t>
                </a:r>
                <a:r>
                  <a:rPr lang="en-US" sz="2400" b="0" i="0" u="none" strike="noStrike" dirty="0" err="1">
                    <a:solidFill>
                      <a:srgbClr val="1F1F1F"/>
                    </a:solidFill>
                    <a:latin typeface="Pretendard Regular"/>
                    <a:ea typeface="Pretendard Regular"/>
                    <a:cs typeface="Pretendard Regular"/>
                  </a:rPr>
                  <a:t>모델</a:t>
                </a:r>
                <a:r>
                  <a:rPr lang="en-US" sz="2400" b="0" i="0" u="none" strike="noStrike" dirty="0">
                    <a:solidFill>
                      <a:srgbClr val="1F1F1F"/>
                    </a:solidFill>
                    <a:latin typeface="Pretendard Regular"/>
                    <a:ea typeface="Pretendard Regular"/>
                    <a:cs typeface="Pretendard Regular"/>
                  </a:rPr>
                  <a:t> </a:t>
                </a:r>
                <a:r>
                  <a:rPr lang="en-US" sz="2400" b="0" i="0" u="none" strike="noStrike" dirty="0" err="1">
                    <a:solidFill>
                      <a:srgbClr val="1F1F1F"/>
                    </a:solidFill>
                    <a:latin typeface="Pretendard Regular"/>
                    <a:ea typeface="Pretendard Regular"/>
                    <a:cs typeface="Pretendard Regular"/>
                  </a:rPr>
                  <a:t>기반</a:t>
                </a:r>
                <a:r>
                  <a:rPr lang="en-US" sz="2400" b="0" i="0" u="none" strike="noStrike" dirty="0">
                    <a:solidFill>
                      <a:srgbClr val="1F1F1F"/>
                    </a:solidFill>
                    <a:latin typeface="Pretendard Regular"/>
                    <a:ea typeface="Pretendard Regular"/>
                    <a:cs typeface="Pretendard Regular"/>
                  </a:rPr>
                  <a:t> </a:t>
                </a:r>
                <a:r>
                  <a:rPr lang="en-US" sz="2400" b="0" i="0" u="none" strike="noStrike" dirty="0" err="1">
                    <a:solidFill>
                      <a:srgbClr val="1F1F1F"/>
                    </a:solidFill>
                    <a:latin typeface="Pretendard Regular"/>
                    <a:ea typeface="Pretendard Regular"/>
                    <a:cs typeface="Pretendard Regular"/>
                  </a:rPr>
                  <a:t>해외</a:t>
                </a:r>
                <a:r>
                  <a:rPr lang="en-US" sz="2400" b="0" i="0" u="none" strike="noStrike" dirty="0">
                    <a:solidFill>
                      <a:srgbClr val="1F1F1F"/>
                    </a:solidFill>
                    <a:latin typeface="Pretendard Regular"/>
                    <a:ea typeface="Pretendard Regular"/>
                    <a:cs typeface="Pretendard Regular"/>
                  </a:rPr>
                  <a:t>
</a:t>
                </a:r>
                <a:r>
                  <a:rPr lang="en-US" sz="2400" b="0" i="0" u="none" strike="noStrike" dirty="0" err="1">
                    <a:solidFill>
                      <a:srgbClr val="1F1F1F"/>
                    </a:solidFill>
                    <a:latin typeface="Pretendard Regular"/>
                    <a:ea typeface="Pretendard Regular"/>
                    <a:cs typeface="Pretendard Regular"/>
                  </a:rPr>
                  <a:t>제도·정책</a:t>
                </a:r>
                <a:r>
                  <a:rPr lang="en-US" sz="2400" b="0" i="0" u="none" strike="noStrike" dirty="0">
                    <a:solidFill>
                      <a:srgbClr val="1F1F1F"/>
                    </a:solidFill>
                    <a:latin typeface="Pretendard Regular"/>
                    <a:ea typeface="Pretendard Regular"/>
                    <a:cs typeface="Pretendard Regular"/>
                  </a:rPr>
                  <a:t> </a:t>
                </a:r>
                <a:r>
                  <a:rPr lang="en-US" sz="2400" b="0" i="0" u="none" strike="noStrike" dirty="0" err="1">
                    <a:solidFill>
                      <a:srgbClr val="1F1F1F"/>
                    </a:solidFill>
                    <a:latin typeface="Pretendard Regular"/>
                    <a:ea typeface="Pretendard Regular"/>
                    <a:cs typeface="Pretendard Regular"/>
                  </a:rPr>
                  <a:t>환경</a:t>
                </a:r>
                <a:r>
                  <a:rPr lang="en-US" sz="2400" b="0" i="0" u="none" strike="noStrike" dirty="0">
                    <a:solidFill>
                      <a:srgbClr val="1F1F1F"/>
                    </a:solidFill>
                    <a:latin typeface="Pretendard Regular"/>
                    <a:ea typeface="Pretendard Regular"/>
                    <a:cs typeface="Pretendard Regular"/>
                  </a:rPr>
                  <a:t> </a:t>
                </a:r>
                <a:r>
                  <a:rPr lang="en-US" sz="2400" b="0" i="0" u="none" strike="noStrike" dirty="0" err="1">
                    <a:solidFill>
                      <a:srgbClr val="1F1F1F"/>
                    </a:solidFill>
                    <a:latin typeface="Pretendard Regular"/>
                    <a:ea typeface="Pretendard Regular"/>
                    <a:cs typeface="Pretendard Regular"/>
                  </a:rPr>
                  <a:t>적용</a:t>
                </a:r>
                <a:endParaRPr lang="en-US" sz="2400" b="0" i="0" u="none" strike="noStrike" dirty="0">
                  <a:solidFill>
                    <a:srgbClr val="1F1F1F"/>
                  </a:solidFill>
                  <a:latin typeface="Pretendard Regular"/>
                  <a:ea typeface="Pretendard Regular"/>
                  <a:cs typeface="Pretendard Regular"/>
                </a:endParaRPr>
              </a:p>
              <a:p>
                <a:pPr marL="342900" lvl="1" indent="-342900" algn="l">
                  <a:lnSpc>
                    <a:spcPct val="124499"/>
                  </a:lnSpc>
                  <a:buClr>
                    <a:srgbClr val="000000"/>
                  </a:buClr>
                  <a:buFont typeface="Arial"/>
                  <a:buChar char="●"/>
                </a:pPr>
                <a:r>
                  <a:rPr lang="en-US" sz="2400" b="0" i="0" u="none" strike="noStrike" dirty="0" err="1">
                    <a:solidFill>
                      <a:srgbClr val="1F1F1F"/>
                    </a:solidFill>
                    <a:latin typeface="Pretendard Regular"/>
                    <a:ea typeface="Pretendard Regular"/>
                    <a:cs typeface="Pretendard Regular"/>
                  </a:rPr>
                  <a:t>건물</a:t>
                </a:r>
                <a:r>
                  <a:rPr lang="en-US" sz="2400" b="0" i="0" u="none" strike="noStrike" dirty="0">
                    <a:solidFill>
                      <a:srgbClr val="1F1F1F"/>
                    </a:solidFill>
                    <a:latin typeface="Pretendard Regular"/>
                    <a:ea typeface="Pretendard Regular"/>
                    <a:cs typeface="Pretendard Regular"/>
                  </a:rPr>
                  <a:t> </a:t>
                </a:r>
                <a:r>
                  <a:rPr lang="en-US" sz="2400" b="0" i="0" u="none" strike="noStrike" dirty="0" err="1">
                    <a:solidFill>
                      <a:srgbClr val="1F1F1F"/>
                    </a:solidFill>
                    <a:latin typeface="Pretendard Regular"/>
                    <a:ea typeface="Pretendard Regular"/>
                    <a:cs typeface="Pretendard Regular"/>
                  </a:rPr>
                  <a:t>에너지·인증</a:t>
                </a:r>
                <a:r>
                  <a:rPr lang="en-US" sz="2400" b="0" i="0" u="none" strike="noStrike" dirty="0">
                    <a:solidFill>
                      <a:srgbClr val="1F1F1F"/>
                    </a:solidFill>
                    <a:latin typeface="Pretendard Regular"/>
                    <a:ea typeface="Pretendard Regular"/>
                    <a:cs typeface="Pretendard Regular"/>
                  </a:rPr>
                  <a:t> </a:t>
                </a:r>
                <a:r>
                  <a:rPr lang="en-US" sz="2400" b="0" i="0" u="none" strike="noStrike" dirty="0" err="1">
                    <a:solidFill>
                      <a:srgbClr val="1F1F1F"/>
                    </a:solidFill>
                    <a:latin typeface="Pretendard Regular"/>
                    <a:ea typeface="Pretendard Regular"/>
                    <a:cs typeface="Pretendard Regular"/>
                  </a:rPr>
                  <a:t>데이터</a:t>
                </a:r>
                <a:r>
                  <a:rPr lang="en-US" sz="2400" b="0" i="0" u="none" strike="noStrike" dirty="0">
                    <a:solidFill>
                      <a:srgbClr val="1F1F1F"/>
                    </a:solidFill>
                    <a:latin typeface="Pretendard Regular"/>
                    <a:ea typeface="Pretendard Regular"/>
                    <a:cs typeface="Pretendard Regular"/>
                  </a:rPr>
                  <a:t>
</a:t>
                </a:r>
                <a:r>
                  <a:rPr lang="en-US" sz="2400" b="0" i="0" u="none" strike="noStrike" dirty="0" err="1">
                    <a:solidFill>
                      <a:srgbClr val="1F1F1F"/>
                    </a:solidFill>
                    <a:latin typeface="Pretendard Regular"/>
                    <a:ea typeface="Pretendard Regular"/>
                    <a:cs typeface="Pretendard Regular"/>
                  </a:rPr>
                  <a:t>기반</a:t>
                </a:r>
                <a:r>
                  <a:rPr lang="en-US" sz="2400" b="0" i="0" u="none" strike="noStrike" dirty="0">
                    <a:solidFill>
                      <a:srgbClr val="1F1F1F"/>
                    </a:solidFill>
                    <a:latin typeface="Pretendard Regular"/>
                    <a:ea typeface="Pretendard Regular"/>
                    <a:cs typeface="Pretendard Regular"/>
                  </a:rPr>
                  <a:t> AI </a:t>
                </a:r>
                <a:r>
                  <a:rPr lang="en-US" sz="2400" b="0" i="0" u="none" strike="noStrike" dirty="0" err="1">
                    <a:solidFill>
                      <a:srgbClr val="1F1F1F"/>
                    </a:solidFill>
                    <a:latin typeface="Pretendard Regular"/>
                    <a:ea typeface="Pretendard Regular"/>
                    <a:cs typeface="Pretendard Regular"/>
                  </a:rPr>
                  <a:t>엔진</a:t>
                </a:r>
                <a:r>
                  <a:rPr lang="en-US" sz="2400" b="0" i="0" u="none" strike="noStrike" dirty="0">
                    <a:solidFill>
                      <a:srgbClr val="1F1F1F"/>
                    </a:solidFill>
                    <a:latin typeface="Pretendard Regular"/>
                    <a:ea typeface="Pretendard Regular"/>
                    <a:cs typeface="Pretendard Regular"/>
                  </a:rPr>
                  <a:t> </a:t>
                </a:r>
                <a:r>
                  <a:rPr lang="en-US" sz="2400" b="0" i="0" u="none" strike="noStrike" dirty="0" err="1">
                    <a:solidFill>
                      <a:srgbClr val="1F1F1F"/>
                    </a:solidFill>
                    <a:latin typeface="Pretendard Regular"/>
                    <a:ea typeface="Pretendard Regular"/>
                    <a:cs typeface="Pretendard Regular"/>
                  </a:rPr>
                  <a:t>고도화</a:t>
                </a:r>
                <a:r>
                  <a:rPr lang="en-US" sz="2400" b="0" i="0" u="none" strike="noStrike" dirty="0">
                    <a:solidFill>
                      <a:srgbClr val="1F1F1F"/>
                    </a:solidFill>
                    <a:latin typeface="Pretendard Regular"/>
                    <a:ea typeface="Pretendard Regular"/>
                    <a:cs typeface="Pretendard Regular"/>
                  </a:rPr>
                  <a:t>
</a:t>
                </a:r>
                <a:r>
                  <a:rPr lang="en-US" sz="2400" b="0" i="0" u="none" strike="noStrike" dirty="0" err="1">
                    <a:solidFill>
                      <a:srgbClr val="1F1F1F"/>
                    </a:solidFill>
                    <a:latin typeface="Pretendard Regular"/>
                    <a:ea typeface="Pretendard Regular"/>
                    <a:cs typeface="Pretendard Regular"/>
                  </a:rPr>
                  <a:t>정책</a:t>
                </a:r>
                <a:r>
                  <a:rPr lang="en-US" sz="2400" b="0" i="0" u="none" strike="noStrike" dirty="0">
                    <a:solidFill>
                      <a:srgbClr val="1F1F1F"/>
                    </a:solidFill>
                    <a:latin typeface="Pretendard Regular"/>
                    <a:ea typeface="Pretendard Regular"/>
                    <a:cs typeface="Pretendard Regular"/>
                  </a:rPr>
                  <a:t> </a:t>
                </a:r>
                <a:r>
                  <a:rPr lang="en-US" sz="2400" b="0" i="0" u="none" strike="noStrike" dirty="0" err="1">
                    <a:solidFill>
                      <a:srgbClr val="1F1F1F"/>
                    </a:solidFill>
                    <a:latin typeface="Pretendard Regular"/>
                    <a:ea typeface="Pretendard Regular"/>
                    <a:cs typeface="Pretendard Regular"/>
                  </a:rPr>
                  <a:t>단위</a:t>
                </a:r>
                <a:r>
                  <a:rPr lang="en-US" sz="2400" b="0" i="0" u="none" strike="noStrike" dirty="0">
                    <a:solidFill>
                      <a:srgbClr val="1F1F1F"/>
                    </a:solidFill>
                    <a:latin typeface="Pretendard Regular"/>
                    <a:ea typeface="Pretendard Regular"/>
                    <a:cs typeface="Pretendard Regular"/>
                  </a:rPr>
                  <a:t> </a:t>
                </a:r>
                <a:r>
                  <a:rPr lang="en-US" sz="2400" b="0" i="0" u="none" strike="noStrike" dirty="0" err="1">
                    <a:solidFill>
                      <a:srgbClr val="1F1F1F"/>
                    </a:solidFill>
                    <a:latin typeface="Pretendard Regular"/>
                    <a:ea typeface="Pretendard Regular"/>
                    <a:cs typeface="Pretendard Regular"/>
                  </a:rPr>
                  <a:t>협력</a:t>
                </a:r>
                <a:r>
                  <a:rPr lang="en-US" sz="2400" b="0" i="0" u="none" strike="noStrike" dirty="0">
                    <a:solidFill>
                      <a:srgbClr val="1F1F1F"/>
                    </a:solidFill>
                    <a:latin typeface="Pretendard Regular"/>
                    <a:ea typeface="Pretendard Regular"/>
                    <a:cs typeface="Pretendard Regular"/>
                  </a:rPr>
                  <a:t> 및 </a:t>
                </a:r>
                <a:r>
                  <a:rPr lang="en-US" sz="2400" b="0" i="0" u="none" strike="noStrike" dirty="0" err="1">
                    <a:solidFill>
                      <a:srgbClr val="1F1F1F"/>
                    </a:solidFill>
                    <a:latin typeface="Pretendard Regular"/>
                    <a:ea typeface="Pretendard Regular"/>
                    <a:cs typeface="Pretendard Regular"/>
                  </a:rPr>
                  <a:t>확장</a:t>
                </a:r>
                <a:r>
                  <a:rPr lang="en-US" sz="2400" b="0" i="0" u="none" strike="noStrike" dirty="0">
                    <a:solidFill>
                      <a:srgbClr val="1F1F1F"/>
                    </a:solidFill>
                    <a:latin typeface="Pretendard Regular"/>
                    <a:ea typeface="Pretendard Regular"/>
                    <a:cs typeface="Pretendard Regular"/>
                  </a:rPr>
                  <a:t>
</a:t>
                </a:r>
                <a:r>
                  <a:rPr lang="en-US" sz="2400" b="0" i="0" u="none" strike="noStrike" dirty="0" err="1">
                    <a:solidFill>
                      <a:srgbClr val="1F1F1F"/>
                    </a:solidFill>
                    <a:latin typeface="Pretendard Regular"/>
                    <a:ea typeface="Pretendard Regular"/>
                    <a:cs typeface="Pretendard Regular"/>
                  </a:rPr>
                  <a:t>구조</a:t>
                </a:r>
                <a:r>
                  <a:rPr lang="en-US" sz="2400" b="0" i="0" u="none" strike="noStrike" dirty="0">
                    <a:solidFill>
                      <a:srgbClr val="1F1F1F"/>
                    </a:solidFill>
                    <a:latin typeface="Pretendard Regular"/>
                    <a:ea typeface="Pretendard Regular"/>
                    <a:cs typeface="Pretendard Regular"/>
                  </a:rPr>
                  <a:t> </a:t>
                </a:r>
                <a:r>
                  <a:rPr lang="en-US" sz="2400" b="0" i="0" u="none" strike="noStrike" dirty="0" err="1">
                    <a:solidFill>
                      <a:srgbClr val="1F1F1F"/>
                    </a:solidFill>
                    <a:latin typeface="Pretendard Regular"/>
                    <a:ea typeface="Pretendard Regular"/>
                    <a:cs typeface="Pretendard Regular"/>
                  </a:rPr>
                  <a:t>준비</a:t>
                </a:r>
                <a:endParaRPr lang="en-US" sz="2400" b="0" i="0" u="none" strike="noStrike" dirty="0">
                  <a:solidFill>
                    <a:srgbClr val="1F1F1F"/>
                  </a:solidFill>
                  <a:latin typeface="Pretendard Regular"/>
                  <a:ea typeface="Pretendard Regular"/>
                  <a:cs typeface="Pretendard Regular"/>
                </a:endParaRPr>
              </a:p>
            </p:txBody>
          </p:sp>
        </p:grpSp>
        <p:sp>
          <p:nvSpPr>
            <p:cNvPr id="38" name="사각형: 둥근 모서리 37">
              <a:extLst>
                <a:ext uri="{FF2B5EF4-FFF2-40B4-BE49-F238E27FC236}">
                  <a16:creationId xmlns:a16="http://schemas.microsoft.com/office/drawing/2014/main" id="{050E2EA2-1108-B1C6-D0D5-77C064E1B8B3}"/>
                </a:ext>
              </a:extLst>
            </p:cNvPr>
            <p:cNvSpPr/>
            <p:nvPr/>
          </p:nvSpPr>
          <p:spPr>
            <a:xfrm>
              <a:off x="18761337" y="2470150"/>
              <a:ext cx="1572270" cy="495300"/>
            </a:xfrm>
            <a:prstGeom prst="roundRect">
              <a:avLst/>
            </a:prstGeom>
            <a:solidFill>
              <a:srgbClr val="55937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b="1" dirty="0">
                  <a:latin typeface="Pretendard" panose="02000503000000020004" pitchFamily="2" charset="-127"/>
                  <a:ea typeface="Pretendard" panose="02000503000000020004" pitchFamily="2" charset="-127"/>
                  <a:cs typeface="Pretendard" panose="02000503000000020004" pitchFamily="2" charset="-127"/>
                </a:rPr>
                <a:t>Step 3</a:t>
              </a:r>
              <a:endParaRPr lang="ko-KR" altLang="en-US" sz="2000" b="1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C5C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A635AB-138A-F019-D285-ADA3680BC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그래픽 56">
            <a:extLst>
              <a:ext uri="{FF2B5EF4-FFF2-40B4-BE49-F238E27FC236}">
                <a16:creationId xmlns:a16="http://schemas.microsoft.com/office/drawing/2014/main" id="{69C3E056-1606-EAB0-13FF-16800B006B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79294" y="6355557"/>
            <a:ext cx="5225412" cy="100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005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1071</Words>
  <Application>Microsoft Office PowerPoint</Application>
  <PresentationFormat>사용자 지정</PresentationFormat>
  <Paragraphs>138</Paragraphs>
  <Slides>9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9" baseType="lpstr">
      <vt:lpstr>Pretendard Medium</vt:lpstr>
      <vt:lpstr>Pretendard Light</vt:lpstr>
      <vt:lpstr>Arial</vt:lpstr>
      <vt:lpstr>Pretendard Bold</vt:lpstr>
      <vt:lpstr>Calibri</vt:lpstr>
      <vt:lpstr>Pretendard</vt:lpstr>
      <vt:lpstr>Pretendard SemiBold</vt:lpstr>
      <vt:lpstr>맑은 고딕</vt:lpstr>
      <vt:lpstr>Pretendard Regular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소윤희_</dc:creator>
  <cp:lastModifiedBy>윤희 소</cp:lastModifiedBy>
  <cp:revision>7</cp:revision>
  <dcterms:created xsi:type="dcterms:W3CDTF">2006-08-16T00:00:00Z</dcterms:created>
  <dcterms:modified xsi:type="dcterms:W3CDTF">2026-02-06T09:47:10Z</dcterms:modified>
</cp:coreProperties>
</file>